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3850" r:id="rId2"/>
    <p:sldMasterId id="2147483868" r:id="rId3"/>
    <p:sldMasterId id="2147483910" r:id="rId4"/>
  </p:sldMasterIdLst>
  <p:sldIdLst>
    <p:sldId id="257" r:id="rId5"/>
    <p:sldId id="258" r:id="rId6"/>
    <p:sldId id="259" r:id="rId7"/>
    <p:sldId id="263" r:id="rId8"/>
    <p:sldId id="280" r:id="rId9"/>
    <p:sldId id="281" r:id="rId10"/>
    <p:sldId id="282" r:id="rId11"/>
    <p:sldId id="283" r:id="rId12"/>
    <p:sldId id="284" r:id="rId13"/>
    <p:sldId id="285" r:id="rId14"/>
    <p:sldId id="286" r:id="rId15"/>
    <p:sldId id="287" r:id="rId16"/>
    <p:sldId id="289" r:id="rId17"/>
    <p:sldId id="290" r:id="rId18"/>
    <p:sldId id="291" r:id="rId19"/>
    <p:sldId id="292" r:id="rId20"/>
    <p:sldId id="293" r:id="rId21"/>
    <p:sldId id="295" r:id="rId22"/>
    <p:sldId id="299" r:id="rId23"/>
    <p:sldId id="307" r:id="rId24"/>
    <p:sldId id="294" r:id="rId25"/>
    <p:sldId id="297" r:id="rId26"/>
    <p:sldId id="298" r:id="rId27"/>
    <p:sldId id="301" r:id="rId28"/>
    <p:sldId id="302" r:id="rId29"/>
    <p:sldId id="304" r:id="rId30"/>
    <p:sldId id="303" r:id="rId31"/>
    <p:sldId id="305" r:id="rId32"/>
    <p:sldId id="306" r:id="rId33"/>
    <p:sldId id="30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99"/>
    <a:srgbClr val="0066FF"/>
    <a:srgbClr val="0000FF"/>
    <a:srgbClr val="C11590"/>
    <a:srgbClr val="CC3399"/>
    <a:srgbClr val="CC66FF"/>
    <a:srgbClr val="990099"/>
    <a:srgbClr val="901887"/>
    <a:srgbClr val="6E1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ata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02368-D801-4F83-88DF-E98C2EB71BFD}" type="doc">
      <dgm:prSet loTypeId="urn:microsoft.com/office/officeart/2008/layout/AlternatingHexagons" loCatId="list" qsTypeId="urn:microsoft.com/office/officeart/2005/8/quickstyle/3d2" qsCatId="3D" csTypeId="urn:microsoft.com/office/officeart/2005/8/colors/accent1_3" csCatId="accent1" phldr="1"/>
      <dgm:spPr/>
      <dgm:t>
        <a:bodyPr/>
        <a:lstStyle/>
        <a:p>
          <a:endParaRPr lang="en-US"/>
        </a:p>
      </dgm:t>
    </dgm:pt>
    <dgm:pt modelId="{5C554A28-BC62-4BB4-8864-A467ACBFAA0A}" type="pres">
      <dgm:prSet presAssocID="{92602368-D801-4F83-88DF-E98C2EB71BFD}" presName="Name0" presStyleCnt="0">
        <dgm:presLayoutVars>
          <dgm:chMax/>
          <dgm:chPref/>
          <dgm:dir/>
          <dgm:animLvl val="lvl"/>
        </dgm:presLayoutVars>
      </dgm:prSet>
      <dgm:spPr/>
    </dgm:pt>
  </dgm:ptLst>
  <dgm:cxnLst>
    <dgm:cxn modelId="{FEAF3EFE-E48F-49AE-BDD5-322499A4B624}" type="presOf" srcId="{92602368-D801-4F83-88DF-E98C2EB71BFD}" destId="{5C554A28-BC62-4BB4-8864-A467ACBFAA0A}" srcOrd="0"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t> </a:t>
          </a:r>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dirty="0"/>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t> </a:t>
          </a:r>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dirty="0"/>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r>
            <a:rPr lang="en-US" dirty="0"/>
            <a:t> </a:t>
          </a:r>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07C8E031-B817-45BD-A8C2-29C999746E47}">
      <dgm:prSet/>
      <dgm:spPr/>
      <dgm:t>
        <a:bodyPr/>
        <a:lstStyle/>
        <a:p>
          <a:pPr>
            <a:lnSpc>
              <a:spcPct val="100000"/>
            </a:lnSpc>
          </a:pPr>
          <a:r>
            <a:rPr lang="en-US" dirty="0">
              <a:solidFill>
                <a:schemeClr val="tx1"/>
              </a:solidFill>
            </a:rPr>
            <a:t>Room Number</a:t>
          </a:r>
        </a:p>
      </dgm:t>
    </dgm:pt>
    <dgm:pt modelId="{E9077CCA-96EB-4666-94EF-5682D719D249}" type="parTrans" cxnId="{F35E0897-C501-49F5-AA39-B9FDFBA30034}">
      <dgm:prSet/>
      <dgm:spPr/>
      <dgm:t>
        <a:bodyPr/>
        <a:lstStyle/>
        <a:p>
          <a:endParaRPr lang="en-US"/>
        </a:p>
      </dgm:t>
    </dgm:pt>
    <dgm:pt modelId="{426CA774-A54C-4297-950C-3353814384EA}" type="sibTrans" cxnId="{F35E0897-C501-49F5-AA39-B9FDFBA30034}">
      <dgm:prSet/>
      <dgm:spPr/>
      <dgm:t>
        <a:bodyPr/>
        <a:lstStyle/>
        <a:p>
          <a:endParaRPr lang="en-US"/>
        </a:p>
      </dgm:t>
    </dgm:pt>
    <dgm:pt modelId="{9A4DC190-D08F-4C23-8C99-78F7A0CF7ECE}">
      <dgm:prSet/>
      <dgm:spPr/>
      <dgm:t>
        <a:bodyPr/>
        <a:lstStyle/>
        <a:p>
          <a:pPr>
            <a:lnSpc>
              <a:spcPct val="100000"/>
            </a:lnSpc>
          </a:pPr>
          <a:r>
            <a:rPr lang="en-US">
              <a:solidFill>
                <a:schemeClr val="tx1"/>
              </a:solidFill>
            </a:rPr>
            <a:t>Count room</a:t>
          </a:r>
          <a:endParaRPr lang="en-US" dirty="0">
            <a:solidFill>
              <a:schemeClr val="tx1"/>
            </a:solidFill>
          </a:endParaRPr>
        </a:p>
      </dgm:t>
    </dgm:pt>
    <dgm:pt modelId="{DD2D43F3-44CA-400C-86F5-C26F05E95D0B}" type="parTrans" cxnId="{A7F59F04-3756-42B9-8308-539671B45E6D}">
      <dgm:prSet/>
      <dgm:spPr/>
      <dgm:t>
        <a:bodyPr/>
        <a:lstStyle/>
        <a:p>
          <a:endParaRPr lang="en-US"/>
        </a:p>
      </dgm:t>
    </dgm:pt>
    <dgm:pt modelId="{7AC8EC2E-5FBA-4D5C-B5BD-F7015147C755}" type="sibTrans" cxnId="{A7F59F04-3756-42B9-8308-539671B45E6D}">
      <dgm:prSet/>
      <dgm:spPr/>
      <dgm:t>
        <a:bodyPr/>
        <a:lstStyle/>
        <a:p>
          <a:endParaRPr lang="en-US"/>
        </a:p>
      </dgm:t>
    </dgm:pt>
    <dgm:pt modelId="{3C457263-A2EB-401E-B9CF-5192F61EF226}">
      <dgm:prSet/>
      <dgm:spPr/>
      <dgm:t>
        <a:bodyPr/>
        <a:lstStyle/>
        <a:p>
          <a:pPr>
            <a:lnSpc>
              <a:spcPct val="100000"/>
            </a:lnSpc>
          </a:pPr>
          <a:r>
            <a:rPr lang="en-US">
              <a:solidFill>
                <a:srgbClr val="29282D"/>
              </a:solidFill>
            </a:rPr>
            <a:t>Record the information.</a:t>
          </a:r>
          <a:endParaRPr lang="en-US" dirty="0">
            <a:solidFill>
              <a:srgbClr val="29282D"/>
            </a:solidFill>
          </a:endParaRPr>
        </a:p>
      </dgm:t>
    </dgm:pt>
    <dgm:pt modelId="{E1EC1D2D-E6B0-4CA4-B3DB-C958F1ACBB1A}" type="parTrans" cxnId="{1729D2B4-F93C-4468-B336-2F4AE2EB0531}">
      <dgm:prSet/>
      <dgm:spPr/>
      <dgm:t>
        <a:bodyPr/>
        <a:lstStyle/>
        <a:p>
          <a:endParaRPr lang="en-US"/>
        </a:p>
      </dgm:t>
    </dgm:pt>
    <dgm:pt modelId="{B91FDAA6-C6E8-4CA3-A3B2-392D4E6FBD30}" type="sibTrans" cxnId="{1729D2B4-F93C-4468-B336-2F4AE2EB0531}">
      <dgm:prSet/>
      <dgm:spPr/>
      <dgm:t>
        <a:bodyPr/>
        <a:lstStyle/>
        <a:p>
          <a:endParaRPr lang="en-US"/>
        </a:p>
      </dgm:t>
    </dgm:pt>
    <dgm:pt modelId="{297A374D-4DCE-40D2-B4EE-ECD7BEA21CB7}">
      <dgm:prSet/>
      <dgm:spPr/>
      <dgm:t>
        <a:bodyPr/>
        <a:lstStyle/>
        <a:p>
          <a:pPr>
            <a:lnSpc>
              <a:spcPct val="100000"/>
            </a:lnSpc>
          </a:pPr>
          <a:r>
            <a:rPr lang="en-US" dirty="0">
              <a:solidFill>
                <a:srgbClr val="29282D"/>
              </a:solidFill>
            </a:rPr>
            <a:t>   PrintWriter1.close();</a:t>
          </a:r>
        </a:p>
      </dgm:t>
    </dgm:pt>
    <dgm:pt modelId="{836AFA11-F315-4A7C-89C2-7DC2AA335DE5}" type="parTrans" cxnId="{9A27D21D-F67B-4750-95D2-E792F06A70C7}">
      <dgm:prSet/>
      <dgm:spPr/>
      <dgm:t>
        <a:bodyPr/>
        <a:lstStyle/>
        <a:p>
          <a:endParaRPr lang="en-US"/>
        </a:p>
      </dgm:t>
    </dgm:pt>
    <dgm:pt modelId="{CF119004-7629-4AC2-9B7C-25A76FF76E49}" type="sibTrans" cxnId="{9A27D21D-F67B-4750-95D2-E792F06A70C7}">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custLinFactNeighborX="6178" custLinFactNeighborY="-1951">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custLinFactNeighborX="7591" custLinFactNeighborY="971">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custLinFactNeighborX="1740" custLinFactNeighborY="-971">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A7F59F04-3756-42B9-8308-539671B45E6D}" srcId="{FF29C516-CC2F-448C-A055-9EC634603D65}" destId="{9A4DC190-D08F-4C23-8C99-78F7A0CF7ECE}" srcOrd="2" destOrd="0" parTransId="{DD2D43F3-44CA-400C-86F5-C26F05E95D0B}" sibTransId="{7AC8EC2E-5FBA-4D5C-B5BD-F7015147C755}"/>
    <dgm:cxn modelId="{9A27D21D-F67B-4750-95D2-E792F06A70C7}" srcId="{13AFEB70-8E3C-4AE8-9E6C-DA5EA643DD82}" destId="{297A374D-4DCE-40D2-B4EE-ECD7BEA21CB7}" srcOrd="1" destOrd="0" parTransId="{836AFA11-F315-4A7C-89C2-7DC2AA335DE5}" sibTransId="{CF119004-7629-4AC2-9B7C-25A76FF76E49}"/>
    <dgm:cxn modelId="{9206EE1E-F881-4FA6-A0ED-77C4B8214D2A}" type="presOf" srcId="{13AFEB70-8E3C-4AE8-9E6C-DA5EA643DD82}" destId="{5EA92486-7144-4527-8B27-3A1C3B6C0D6D}" srcOrd="0" destOrd="0"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F9BE6462-D0B0-4A58-92E7-B9DC86F1F0DC}" srcId="{13AFEB70-8E3C-4AE8-9E6C-DA5EA643DD82}" destId="{692EA863-6399-40CF-A39E-65760B146C3D}" srcOrd="0" destOrd="0" parTransId="{5B995825-59C6-492E-8CE0-E0C644B37896}" sibTransId="{B83098EB-9FFD-47E9-8C72-5F540820D941}"/>
    <dgm:cxn modelId="{19881373-315C-4AA7-A516-077B704E9836}" type="presOf" srcId="{07C8E031-B817-45BD-A8C2-29C999746E47}" destId="{63575556-8C39-4E2F-92C4-1C7B5F9CB637}" srcOrd="0" destOrd="1" presId="urn:microsoft.com/office/officeart/2018/2/layout/IconLabelDescriptionList"/>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F629B387-2A11-42DD-92DF-83AC059193AA}" type="presOf" srcId="{9A4DC190-D08F-4C23-8C99-78F7A0CF7ECE}" destId="{63575556-8C39-4E2F-92C4-1C7B5F9CB637}" srcOrd="0" destOrd="2" presId="urn:microsoft.com/office/officeart/2018/2/layout/IconLabelDescriptionList"/>
    <dgm:cxn modelId="{518EE693-4CB4-4CCA-9486-AE0335CE4ECC}" type="presOf" srcId="{297A374D-4DCE-40D2-B4EE-ECD7BEA21CB7}" destId="{9F1FD509-AE41-4A24-8BDE-2B2E04D67923}" srcOrd="0" destOrd="1" presId="urn:microsoft.com/office/officeart/2018/2/layout/IconLabelDescriptionList"/>
    <dgm:cxn modelId="{F35E0897-C501-49F5-AA39-B9FDFBA30034}" srcId="{FF29C516-CC2F-448C-A055-9EC634603D65}" destId="{07C8E031-B817-45BD-A8C2-29C999746E47}" srcOrd="1" destOrd="0" parTransId="{E9077CCA-96EB-4666-94EF-5682D719D249}" sibTransId="{426CA774-A54C-4297-950C-3353814384EA}"/>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1729D2B4-F93C-4468-B336-2F4AE2EB0531}" srcId="{E47BCAB8-2376-43AA-9589-848AE16DCE23}" destId="{3C457263-A2EB-401E-B9CF-5192F61EF226}" srcOrd="1" destOrd="0" parTransId="{E1EC1D2D-E6B0-4CA4-B3DB-C958F1ACBB1A}" sibTransId="{B91FDAA6-C6E8-4CA3-A3B2-392D4E6FBD30}"/>
    <dgm:cxn modelId="{3B2C1FE1-B9D3-42A6-88E9-EDE4AEA3400B}" type="presOf" srcId="{3C457263-A2EB-401E-B9CF-5192F61EF226}" destId="{BBBA9D2F-F424-4814-B1B1-3F18BBAE723A}" srcOrd="0" destOrd="1" presId="urn:microsoft.com/office/officeart/2018/2/layout/IconLabelDescriptionList"/>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1CB3-69BA-40E2-88C4-94887EEB7D6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5BA6EA8-12F1-4C2E-9C3C-8FA53DAE6DE1}">
      <dgm:prSet/>
      <dgm:spPr/>
      <dgm:t>
        <a:bodyPr/>
        <a:lstStyle/>
        <a:p>
          <a:pPr>
            <a:lnSpc>
              <a:spcPct val="100000"/>
            </a:lnSpc>
            <a:defRPr b="1"/>
          </a:pPr>
          <a:r>
            <a:rPr lang="en-US" dirty="0"/>
            <a:t>Attributes</a:t>
          </a:r>
        </a:p>
      </dgm:t>
    </dgm:pt>
    <dgm:pt modelId="{1496CC32-BAC1-4029-A0DE-C19EBFB174CE}" type="parTrans" cxnId="{D2CF2026-E983-4CB1-BF8C-93F54C1DE688}">
      <dgm:prSet/>
      <dgm:spPr/>
      <dgm:t>
        <a:bodyPr/>
        <a:lstStyle/>
        <a:p>
          <a:endParaRPr lang="en-US"/>
        </a:p>
      </dgm:t>
    </dgm:pt>
    <dgm:pt modelId="{72748C64-194C-42DC-956E-F9ED07930436}" type="sibTrans" cxnId="{D2CF2026-E983-4CB1-BF8C-93F54C1DE688}">
      <dgm:prSet/>
      <dgm:spPr/>
      <dgm:t>
        <a:bodyPr/>
        <a:lstStyle/>
        <a:p>
          <a:endParaRPr lang="en-US"/>
        </a:p>
      </dgm:t>
    </dgm:pt>
    <dgm:pt modelId="{1D26DE56-8422-42B5-A4BC-BE581F7AD310}">
      <dgm:prSet/>
      <dgm:spPr/>
      <dgm:t>
        <a:bodyPr/>
        <a:lstStyle/>
        <a:p>
          <a:pPr>
            <a:lnSpc>
              <a:spcPct val="100000"/>
            </a:lnSpc>
            <a:buFont typeface="Arial" panose="020B0604020202020204" pitchFamily="34" charset="0"/>
            <a:buNone/>
          </a:pPr>
          <a:r>
            <a:rPr lang="en-US" dirty="0"/>
            <a:t>Customer Name</a:t>
          </a:r>
        </a:p>
      </dgm:t>
    </dgm:pt>
    <dgm:pt modelId="{199FA570-CBAE-4D00-8F20-D3CA7D3A5101}" type="parTrans" cxnId="{82685893-1DDA-4946-9874-F434A1546ABF}">
      <dgm:prSet/>
      <dgm:spPr/>
      <dgm:t>
        <a:bodyPr/>
        <a:lstStyle/>
        <a:p>
          <a:endParaRPr lang="en-US"/>
        </a:p>
      </dgm:t>
    </dgm:pt>
    <dgm:pt modelId="{D2DDCF8A-70AA-4FD2-9EF9-78A078AAAE74}" type="sibTrans" cxnId="{82685893-1DDA-4946-9874-F434A1546ABF}">
      <dgm:prSet/>
      <dgm:spPr/>
      <dgm:t>
        <a:bodyPr/>
        <a:lstStyle/>
        <a:p>
          <a:endParaRPr lang="en-US"/>
        </a:p>
      </dgm:t>
    </dgm:pt>
    <dgm:pt modelId="{2E0D6D41-E5CF-4CAE-BE6C-0A2439D1526A}">
      <dgm:prSet/>
      <dgm:spPr/>
      <dgm:t>
        <a:bodyPr/>
        <a:lstStyle/>
        <a:p>
          <a:pPr>
            <a:lnSpc>
              <a:spcPct val="100000"/>
            </a:lnSpc>
            <a:buFont typeface="Arial" panose="020B0604020202020204" pitchFamily="34" charset="0"/>
            <a:buChar char="•"/>
          </a:pPr>
          <a:r>
            <a:rPr lang="en-US" dirty="0"/>
            <a:t>Customer Contact</a:t>
          </a:r>
        </a:p>
      </dgm:t>
    </dgm:pt>
    <dgm:pt modelId="{BA208CD9-093C-41EE-8657-6FE3664FC857}" type="parTrans" cxnId="{E601BD79-0858-4D69-AF84-A8B06E82061F}">
      <dgm:prSet/>
      <dgm:spPr/>
      <dgm:t>
        <a:bodyPr/>
        <a:lstStyle/>
        <a:p>
          <a:endParaRPr lang="en-US"/>
        </a:p>
      </dgm:t>
    </dgm:pt>
    <dgm:pt modelId="{6A8F6B1E-BBD5-43A8-AE55-4C6A63D367F0}" type="sibTrans" cxnId="{E601BD79-0858-4D69-AF84-A8B06E82061F}">
      <dgm:prSet/>
      <dgm:spPr/>
      <dgm:t>
        <a:bodyPr/>
        <a:lstStyle/>
        <a:p>
          <a:endParaRPr lang="en-US"/>
        </a:p>
      </dgm:t>
    </dgm:pt>
    <dgm:pt modelId="{87754629-FE76-4883-BC13-4BF0B240F6A9}">
      <dgm:prSet/>
      <dgm:spPr/>
      <dgm:t>
        <a:bodyPr/>
        <a:lstStyle/>
        <a:p>
          <a:pPr>
            <a:lnSpc>
              <a:spcPct val="100000"/>
            </a:lnSpc>
            <a:buFont typeface="Arial" panose="020B0604020202020204" pitchFamily="34" charset="0"/>
            <a:buChar char="•"/>
          </a:pPr>
          <a:r>
            <a:rPr lang="en-US" dirty="0"/>
            <a:t>Customer Email</a:t>
          </a:r>
        </a:p>
      </dgm:t>
    </dgm:pt>
    <dgm:pt modelId="{A47B509B-9AA4-469F-8CE3-94C05B12E7BD}" type="parTrans" cxnId="{08207380-FB0F-47E2-BF76-1ADF81595036}">
      <dgm:prSet/>
      <dgm:spPr/>
      <dgm:t>
        <a:bodyPr/>
        <a:lstStyle/>
        <a:p>
          <a:endParaRPr lang="en-US"/>
        </a:p>
      </dgm:t>
    </dgm:pt>
    <dgm:pt modelId="{A9880979-D6FE-4241-BF8C-C60A9AEB7229}" type="sibTrans" cxnId="{08207380-FB0F-47E2-BF76-1ADF81595036}">
      <dgm:prSet/>
      <dgm:spPr/>
      <dgm:t>
        <a:bodyPr/>
        <a:lstStyle/>
        <a:p>
          <a:endParaRPr lang="en-US"/>
        </a:p>
      </dgm:t>
    </dgm:pt>
    <dgm:pt modelId="{29ADF2ED-4682-477D-86CF-4B321F947A44}">
      <dgm:prSet/>
      <dgm:spPr/>
      <dgm:t>
        <a:bodyPr/>
        <a:lstStyle/>
        <a:p>
          <a:pPr>
            <a:lnSpc>
              <a:spcPct val="100000"/>
            </a:lnSpc>
            <a:buFont typeface="Arial" panose="020B0604020202020204" pitchFamily="34" charset="0"/>
            <a:buChar char="•"/>
          </a:pPr>
          <a:r>
            <a:rPr lang="en-US" dirty="0"/>
            <a:t>Customer ID</a:t>
          </a:r>
        </a:p>
      </dgm:t>
    </dgm:pt>
    <dgm:pt modelId="{DC47301E-6D87-4239-9F66-1D90A72F7289}" type="parTrans" cxnId="{C7A058F9-B7D1-4DED-985E-F07A0DFDAB1C}">
      <dgm:prSet/>
      <dgm:spPr/>
      <dgm:t>
        <a:bodyPr/>
        <a:lstStyle/>
        <a:p>
          <a:endParaRPr lang="en-US"/>
        </a:p>
      </dgm:t>
    </dgm:pt>
    <dgm:pt modelId="{350DB411-5CB2-4DBC-909F-37BECBE50AA2}" type="sibTrans" cxnId="{C7A058F9-B7D1-4DED-985E-F07A0DFDAB1C}">
      <dgm:prSet/>
      <dgm:spPr/>
      <dgm:t>
        <a:bodyPr/>
        <a:lstStyle/>
        <a:p>
          <a:endParaRPr lang="en-US"/>
        </a:p>
      </dgm:t>
    </dgm:pt>
    <dgm:pt modelId="{FB770288-B5CD-4AAC-B950-4C2A4FA263FE}">
      <dgm:prSet/>
      <dgm:spPr/>
      <dgm:t>
        <a:bodyPr/>
        <a:lstStyle/>
        <a:p>
          <a:pPr>
            <a:lnSpc>
              <a:spcPct val="100000"/>
            </a:lnSpc>
            <a:buFont typeface="Arial" panose="020B0604020202020204" pitchFamily="34" charset="0"/>
            <a:buNone/>
          </a:pPr>
          <a:r>
            <a:rPr lang="en-US" dirty="0"/>
            <a:t>Room Number</a:t>
          </a:r>
        </a:p>
      </dgm:t>
    </dgm:pt>
    <dgm:pt modelId="{9AF7915C-A1DA-4D5D-B4FD-B51F74935C63}" type="parTrans" cxnId="{350B2130-2667-4519-8FB5-23038855FA5F}">
      <dgm:prSet/>
      <dgm:spPr/>
      <dgm:t>
        <a:bodyPr/>
        <a:lstStyle/>
        <a:p>
          <a:endParaRPr lang="en-US"/>
        </a:p>
      </dgm:t>
    </dgm:pt>
    <dgm:pt modelId="{729859B8-B150-4566-BC35-71C7AE0EB6DA}" type="sibTrans" cxnId="{350B2130-2667-4519-8FB5-23038855FA5F}">
      <dgm:prSet/>
      <dgm:spPr/>
      <dgm:t>
        <a:bodyPr/>
        <a:lstStyle/>
        <a:p>
          <a:endParaRPr lang="en-US"/>
        </a:p>
      </dgm:t>
    </dgm:pt>
    <dgm:pt modelId="{FAAD51EA-D6D1-4783-9004-A6B81BC7A148}">
      <dgm:prSet/>
      <dgm:spPr/>
      <dgm:t>
        <a:bodyPr/>
        <a:lstStyle/>
        <a:p>
          <a:pPr>
            <a:lnSpc>
              <a:spcPct val="100000"/>
            </a:lnSpc>
            <a:defRPr b="1"/>
          </a:pPr>
          <a:r>
            <a:rPr lang="en-US" dirty="0"/>
            <a:t>Functionalities</a:t>
          </a:r>
        </a:p>
      </dgm:t>
    </dgm:pt>
    <dgm:pt modelId="{7D9C8582-74B1-4BFA-B544-5A62AE97FA33}" type="parTrans" cxnId="{2A07C9E6-E82B-4B9F-BCA0-3E6A5D588EA1}">
      <dgm:prSet/>
      <dgm:spPr/>
      <dgm:t>
        <a:bodyPr/>
        <a:lstStyle/>
        <a:p>
          <a:endParaRPr lang="en-US"/>
        </a:p>
      </dgm:t>
    </dgm:pt>
    <dgm:pt modelId="{E325992E-0C8D-4CB9-BF6C-3D5DE393CFA0}" type="sibTrans" cxnId="{2A07C9E6-E82B-4B9F-BCA0-3E6A5D588EA1}">
      <dgm:prSet/>
      <dgm:spPr/>
      <dgm:t>
        <a:bodyPr/>
        <a:lstStyle/>
        <a:p>
          <a:endParaRPr lang="en-US"/>
        </a:p>
      </dgm:t>
    </dgm:pt>
    <dgm:pt modelId="{3B21A83D-316A-4F56-B12F-400343A1A90F}">
      <dgm:prSet/>
      <dgm:spPr/>
      <dgm:t>
        <a:bodyPr/>
        <a:lstStyle/>
        <a:p>
          <a:pPr>
            <a:lnSpc>
              <a:spcPct val="100000"/>
            </a:lnSpc>
          </a:pPr>
          <a:r>
            <a:rPr lang="en-US" dirty="0"/>
            <a:t>Getting details from the customers. </a:t>
          </a:r>
        </a:p>
      </dgm:t>
    </dgm:pt>
    <dgm:pt modelId="{875E3DAF-3EC6-4F9B-ABDC-79A5DB396550}" type="parTrans" cxnId="{B9649743-C7BD-4DA5-923F-A0B77D458839}">
      <dgm:prSet/>
      <dgm:spPr/>
      <dgm:t>
        <a:bodyPr/>
        <a:lstStyle/>
        <a:p>
          <a:endParaRPr lang="en-US"/>
        </a:p>
      </dgm:t>
    </dgm:pt>
    <dgm:pt modelId="{714ED33D-77D0-4CD0-ADA9-0D92F81FEB38}" type="sibTrans" cxnId="{B9649743-C7BD-4DA5-923F-A0B77D458839}">
      <dgm:prSet/>
      <dgm:spPr/>
      <dgm:t>
        <a:bodyPr/>
        <a:lstStyle/>
        <a:p>
          <a:endParaRPr lang="en-US"/>
        </a:p>
      </dgm:t>
    </dgm:pt>
    <dgm:pt modelId="{C49C5396-F716-4F73-9412-DCCFCE16D992}">
      <dgm:prSet/>
      <dgm:spPr/>
      <dgm:t>
        <a:bodyPr/>
        <a:lstStyle/>
        <a:p>
          <a:pPr>
            <a:lnSpc>
              <a:spcPct val="100000"/>
            </a:lnSpc>
          </a:pPr>
          <a:r>
            <a:rPr lang="en-US"/>
            <a:t>Record the information.</a:t>
          </a:r>
        </a:p>
      </dgm:t>
    </dgm:pt>
    <dgm:pt modelId="{9C33BCB0-8752-4484-B554-019FCC2D42F9}" type="parTrans" cxnId="{56B27A68-21A1-4527-ACCE-8B47DD53B88A}">
      <dgm:prSet/>
      <dgm:spPr/>
      <dgm:t>
        <a:bodyPr/>
        <a:lstStyle/>
        <a:p>
          <a:endParaRPr lang="en-US"/>
        </a:p>
      </dgm:t>
    </dgm:pt>
    <dgm:pt modelId="{DF727794-ACE2-407E-9531-6806B0557486}" type="sibTrans" cxnId="{56B27A68-21A1-4527-ACCE-8B47DD53B88A}">
      <dgm:prSet/>
      <dgm:spPr/>
      <dgm:t>
        <a:bodyPr/>
        <a:lstStyle/>
        <a:p>
          <a:endParaRPr lang="en-US"/>
        </a:p>
      </dgm:t>
    </dgm:pt>
    <dgm:pt modelId="{2D0A2949-8F75-4F65-8F7B-6B4F290DA61F}">
      <dgm:prSet/>
      <dgm:spPr/>
      <dgm:t>
        <a:bodyPr/>
        <a:lstStyle/>
        <a:p>
          <a:pPr>
            <a:lnSpc>
              <a:spcPct val="100000"/>
            </a:lnSpc>
            <a:defRPr b="1"/>
          </a:pPr>
          <a:r>
            <a:rPr lang="en-US" dirty="0"/>
            <a:t>Method</a:t>
          </a:r>
        </a:p>
      </dgm:t>
    </dgm:pt>
    <dgm:pt modelId="{15EC1B64-2FAF-4552-B3C2-36FF8D53E8CE}" type="parTrans" cxnId="{3C50B7DA-59FB-4296-B889-23485047B941}">
      <dgm:prSet/>
      <dgm:spPr/>
      <dgm:t>
        <a:bodyPr/>
        <a:lstStyle/>
        <a:p>
          <a:endParaRPr lang="en-US"/>
        </a:p>
      </dgm:t>
    </dgm:pt>
    <dgm:pt modelId="{96591118-A231-4B60-A211-7EAA28B113FE}" type="sibTrans" cxnId="{3C50B7DA-59FB-4296-B889-23485047B941}">
      <dgm:prSet/>
      <dgm:spPr/>
      <dgm:t>
        <a:bodyPr/>
        <a:lstStyle/>
        <a:p>
          <a:endParaRPr lang="en-US"/>
        </a:p>
      </dgm:t>
    </dgm:pt>
    <dgm:pt modelId="{7D75DF30-8501-4A62-8295-1E18CAFABB34}" type="pres">
      <dgm:prSet presAssocID="{6D531CB3-69BA-40E2-88C4-94887EEB7D68}" presName="root" presStyleCnt="0">
        <dgm:presLayoutVars>
          <dgm:dir/>
          <dgm:resizeHandles val="exact"/>
        </dgm:presLayoutVars>
      </dgm:prSet>
      <dgm:spPr/>
    </dgm:pt>
    <dgm:pt modelId="{20F3B57A-3407-40A5-B4B7-65ADAAD06CBD}" type="pres">
      <dgm:prSet presAssocID="{45BA6EA8-12F1-4C2E-9C3C-8FA53DAE6DE1}" presName="compNode" presStyleCnt="0"/>
      <dgm:spPr/>
    </dgm:pt>
    <dgm:pt modelId="{BD19661F-A79F-4A5E-A60D-A889D11B5F46}" type="pres">
      <dgm:prSet presAssocID="{45BA6EA8-12F1-4C2E-9C3C-8FA53DAE6DE1}" presName="iconRect" presStyleLbl="node1" presStyleIdx="0" presStyleCnt="3" custLinFactNeighborX="21530" custLinFactNeighborY="93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7838C06D-4886-487F-AC82-5C5AE828ACBC}" type="pres">
      <dgm:prSet presAssocID="{45BA6EA8-12F1-4C2E-9C3C-8FA53DAE6DE1}" presName="iconSpace" presStyleCnt="0"/>
      <dgm:spPr/>
    </dgm:pt>
    <dgm:pt modelId="{045F8445-D125-4F2A-9BF9-034A6EF0AA23}" type="pres">
      <dgm:prSet presAssocID="{45BA6EA8-12F1-4C2E-9C3C-8FA53DAE6DE1}" presName="parTx" presStyleLbl="revTx" presStyleIdx="0" presStyleCnt="6" custLinFactNeighborX="5302" custLinFactNeighborY="638">
        <dgm:presLayoutVars>
          <dgm:chMax val="0"/>
          <dgm:chPref val="0"/>
        </dgm:presLayoutVars>
      </dgm:prSet>
      <dgm:spPr/>
    </dgm:pt>
    <dgm:pt modelId="{DEAA65F5-0DD2-47A9-B369-C60FE81BDFB4}" type="pres">
      <dgm:prSet presAssocID="{45BA6EA8-12F1-4C2E-9C3C-8FA53DAE6DE1}" presName="txSpace" presStyleCnt="0"/>
      <dgm:spPr/>
    </dgm:pt>
    <dgm:pt modelId="{4C1934EE-B230-4429-AC59-18A126100BB5}" type="pres">
      <dgm:prSet presAssocID="{45BA6EA8-12F1-4C2E-9C3C-8FA53DAE6DE1}" presName="desTx" presStyleLbl="revTx" presStyleIdx="1" presStyleCnt="6" custLinFactNeighborX="8617" custLinFactNeighborY="1113">
        <dgm:presLayoutVars/>
      </dgm:prSet>
      <dgm:spPr/>
    </dgm:pt>
    <dgm:pt modelId="{F2A72CE8-E12D-4F3A-A2A4-B31F326CDA0A}" type="pres">
      <dgm:prSet presAssocID="{72748C64-194C-42DC-956E-F9ED07930436}" presName="sibTrans" presStyleCnt="0"/>
      <dgm:spPr/>
    </dgm:pt>
    <dgm:pt modelId="{3D5D1ECA-4D3C-4339-8722-E4653B568FEB}" type="pres">
      <dgm:prSet presAssocID="{FAAD51EA-D6D1-4783-9004-A6B81BC7A148}" presName="compNode" presStyleCnt="0"/>
      <dgm:spPr/>
    </dgm:pt>
    <dgm:pt modelId="{71B4C786-CF96-494E-9D23-3618DCBA0E47}" type="pres">
      <dgm:prSet presAssocID="{FAAD51EA-D6D1-4783-9004-A6B81BC7A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C624A21-AA30-4DC9-AFC7-EAD5B06A7A01}" type="pres">
      <dgm:prSet presAssocID="{FAAD51EA-D6D1-4783-9004-A6B81BC7A148}" presName="iconSpace" presStyleCnt="0"/>
      <dgm:spPr/>
    </dgm:pt>
    <dgm:pt modelId="{3AA2EC26-3325-4190-BDDA-06C33A7095C4}" type="pres">
      <dgm:prSet presAssocID="{FAAD51EA-D6D1-4783-9004-A6B81BC7A148}" presName="parTx" presStyleLbl="revTx" presStyleIdx="2" presStyleCnt="6">
        <dgm:presLayoutVars>
          <dgm:chMax val="0"/>
          <dgm:chPref val="0"/>
        </dgm:presLayoutVars>
      </dgm:prSet>
      <dgm:spPr/>
    </dgm:pt>
    <dgm:pt modelId="{E0D08093-92B4-4C05-915A-E397BAB10578}" type="pres">
      <dgm:prSet presAssocID="{FAAD51EA-D6D1-4783-9004-A6B81BC7A148}" presName="txSpace" presStyleCnt="0"/>
      <dgm:spPr/>
    </dgm:pt>
    <dgm:pt modelId="{B16F756C-76C5-4556-8B23-ABA3E3206543}" type="pres">
      <dgm:prSet presAssocID="{FAAD51EA-D6D1-4783-9004-A6B81BC7A148}" presName="desTx" presStyleLbl="revTx" presStyleIdx="3" presStyleCnt="6" custLinFactNeighborX="4481">
        <dgm:presLayoutVars/>
      </dgm:prSet>
      <dgm:spPr/>
    </dgm:pt>
    <dgm:pt modelId="{B6A9A593-958A-4B28-B9AD-4EB887356FF2}" type="pres">
      <dgm:prSet presAssocID="{E325992E-0C8D-4CB9-BF6C-3D5DE393CFA0}" presName="sibTrans" presStyleCnt="0"/>
      <dgm:spPr/>
    </dgm:pt>
    <dgm:pt modelId="{45903148-E64B-4957-A480-F57C2BA5735F}" type="pres">
      <dgm:prSet presAssocID="{2D0A2949-8F75-4F65-8F7B-6B4F290DA61F}" presName="compNode" presStyleCnt="0"/>
      <dgm:spPr/>
    </dgm:pt>
    <dgm:pt modelId="{0D96777D-F28E-4F85-8B82-CD043762D9A0}" type="pres">
      <dgm:prSet presAssocID="{2D0A2949-8F75-4F65-8F7B-6B4F290DA61F}" presName="iconRect" presStyleLbl="node1" presStyleIdx="2" presStyleCnt="3"/>
      <dgm:spPr>
        <a:blipFill rotWithShape="1">
          <a:blip xmlns:r="http://schemas.openxmlformats.org/officeDocument/2006/relationships" r:embed="rId5"/>
          <a:srcRect/>
          <a:stretch>
            <a:fillRect/>
          </a:stretch>
        </a:blipFill>
      </dgm:spPr>
      <dgm:extLst>
        <a:ext uri="{E40237B7-FDA0-4F09-8148-C483321AD2D9}">
          <dgm14:cNvPr xmlns:dgm14="http://schemas.microsoft.com/office/drawing/2010/diagram" id="0" name="" descr="Decision chart"/>
        </a:ext>
      </dgm:extLst>
    </dgm:pt>
    <dgm:pt modelId="{29CBE207-824B-4A56-89E9-7E566EC59E3F}" type="pres">
      <dgm:prSet presAssocID="{2D0A2949-8F75-4F65-8F7B-6B4F290DA61F}" presName="iconSpace" presStyleCnt="0"/>
      <dgm:spPr/>
    </dgm:pt>
    <dgm:pt modelId="{051CDD9B-BF3C-40E1-826E-309ED59D6E2E}" type="pres">
      <dgm:prSet presAssocID="{2D0A2949-8F75-4F65-8F7B-6B4F290DA61F}" presName="parTx" presStyleLbl="revTx" presStyleIdx="4" presStyleCnt="6">
        <dgm:presLayoutVars>
          <dgm:chMax val="0"/>
          <dgm:chPref val="0"/>
        </dgm:presLayoutVars>
      </dgm:prSet>
      <dgm:spPr/>
    </dgm:pt>
    <dgm:pt modelId="{77651A6E-62E2-49D2-87E1-DDA01BF9BED0}" type="pres">
      <dgm:prSet presAssocID="{2D0A2949-8F75-4F65-8F7B-6B4F290DA61F}" presName="txSpace" presStyleCnt="0"/>
      <dgm:spPr/>
    </dgm:pt>
    <dgm:pt modelId="{DE1F6C1C-1C2A-49C1-B79C-9F535C46514C}" type="pres">
      <dgm:prSet presAssocID="{2D0A2949-8F75-4F65-8F7B-6B4F290DA61F}" presName="desTx" presStyleLbl="revTx" presStyleIdx="5" presStyleCnt="6">
        <dgm:presLayoutVars/>
      </dgm:prSet>
      <dgm:spPr/>
    </dgm:pt>
  </dgm:ptLst>
  <dgm:cxnLst>
    <dgm:cxn modelId="{4A6AAC23-DAE0-4119-B5EB-78B9A89036D1}" type="presOf" srcId="{45BA6EA8-12F1-4C2E-9C3C-8FA53DAE6DE1}" destId="{045F8445-D125-4F2A-9BF9-034A6EF0AA23}" srcOrd="0" destOrd="0" presId="urn:microsoft.com/office/officeart/2018/2/layout/IconLabelDescriptionList"/>
    <dgm:cxn modelId="{D2CF2026-E983-4CB1-BF8C-93F54C1DE688}" srcId="{6D531CB3-69BA-40E2-88C4-94887EEB7D68}" destId="{45BA6EA8-12F1-4C2E-9C3C-8FA53DAE6DE1}" srcOrd="0" destOrd="0" parTransId="{1496CC32-BAC1-4029-A0DE-C19EBFB174CE}" sibTransId="{72748C64-194C-42DC-956E-F9ED07930436}"/>
    <dgm:cxn modelId="{350B2130-2667-4519-8FB5-23038855FA5F}" srcId="{45BA6EA8-12F1-4C2E-9C3C-8FA53DAE6DE1}" destId="{FB770288-B5CD-4AAC-B950-4C2A4FA263FE}" srcOrd="4" destOrd="0" parTransId="{9AF7915C-A1DA-4D5D-B4FD-B51F74935C63}" sibTransId="{729859B8-B150-4566-BC35-71C7AE0EB6DA}"/>
    <dgm:cxn modelId="{B9649743-C7BD-4DA5-923F-A0B77D458839}" srcId="{FAAD51EA-D6D1-4783-9004-A6B81BC7A148}" destId="{3B21A83D-316A-4F56-B12F-400343A1A90F}" srcOrd="0" destOrd="0" parTransId="{875E3DAF-3EC6-4F9B-ABDC-79A5DB396550}" sibTransId="{714ED33D-77D0-4CD0-ADA9-0D92F81FEB38}"/>
    <dgm:cxn modelId="{60813C64-8FC3-41FE-9F86-9D4BF5AEA7B3}" type="presOf" srcId="{FB770288-B5CD-4AAC-B950-4C2A4FA263FE}" destId="{4C1934EE-B230-4429-AC59-18A126100BB5}" srcOrd="0" destOrd="4" presId="urn:microsoft.com/office/officeart/2018/2/layout/IconLabelDescriptionList"/>
    <dgm:cxn modelId="{7288BA44-5A11-40F7-B8B1-F82AB461E81A}" type="presOf" srcId="{2E0D6D41-E5CF-4CAE-BE6C-0A2439D1526A}" destId="{4C1934EE-B230-4429-AC59-18A126100BB5}" srcOrd="0" destOrd="1" presId="urn:microsoft.com/office/officeart/2018/2/layout/IconLabelDescriptionList"/>
    <dgm:cxn modelId="{770C9D46-7DE8-4D66-A519-4B5A7BFBE08D}" type="presOf" srcId="{6D531CB3-69BA-40E2-88C4-94887EEB7D68}" destId="{7D75DF30-8501-4A62-8295-1E18CAFABB34}" srcOrd="0" destOrd="0" presId="urn:microsoft.com/office/officeart/2018/2/layout/IconLabelDescriptionList"/>
    <dgm:cxn modelId="{E0466A68-151D-458F-9B26-EB57D487D657}" type="presOf" srcId="{FAAD51EA-D6D1-4783-9004-A6B81BC7A148}" destId="{3AA2EC26-3325-4190-BDDA-06C33A7095C4}" srcOrd="0" destOrd="0" presId="urn:microsoft.com/office/officeart/2018/2/layout/IconLabelDescriptionList"/>
    <dgm:cxn modelId="{56B27A68-21A1-4527-ACCE-8B47DD53B88A}" srcId="{FAAD51EA-D6D1-4783-9004-A6B81BC7A148}" destId="{C49C5396-F716-4F73-9412-DCCFCE16D992}" srcOrd="1" destOrd="0" parTransId="{9C33BCB0-8752-4484-B554-019FCC2D42F9}" sibTransId="{DF727794-ACE2-407E-9531-6806B0557486}"/>
    <dgm:cxn modelId="{5209B874-D5CF-4882-803D-5C55A3F5A755}" type="presOf" srcId="{87754629-FE76-4883-BC13-4BF0B240F6A9}" destId="{4C1934EE-B230-4429-AC59-18A126100BB5}" srcOrd="0" destOrd="2" presId="urn:microsoft.com/office/officeart/2018/2/layout/IconLabelDescriptionList"/>
    <dgm:cxn modelId="{0B264675-7B23-40DC-A256-1F53EACE0083}" type="presOf" srcId="{C49C5396-F716-4F73-9412-DCCFCE16D992}" destId="{B16F756C-76C5-4556-8B23-ABA3E3206543}" srcOrd="0" destOrd="1" presId="urn:microsoft.com/office/officeart/2018/2/layout/IconLabelDescriptionList"/>
    <dgm:cxn modelId="{E601BD79-0858-4D69-AF84-A8B06E82061F}" srcId="{45BA6EA8-12F1-4C2E-9C3C-8FA53DAE6DE1}" destId="{2E0D6D41-E5CF-4CAE-BE6C-0A2439D1526A}" srcOrd="1" destOrd="0" parTransId="{BA208CD9-093C-41EE-8657-6FE3664FC857}" sibTransId="{6A8F6B1E-BBD5-43A8-AE55-4C6A63D367F0}"/>
    <dgm:cxn modelId="{08207380-FB0F-47E2-BF76-1ADF81595036}" srcId="{45BA6EA8-12F1-4C2E-9C3C-8FA53DAE6DE1}" destId="{87754629-FE76-4883-BC13-4BF0B240F6A9}" srcOrd="2" destOrd="0" parTransId="{A47B509B-9AA4-469F-8CE3-94C05B12E7BD}" sibTransId="{A9880979-D6FE-4241-BF8C-C60A9AEB7229}"/>
    <dgm:cxn modelId="{82685893-1DDA-4946-9874-F434A1546ABF}" srcId="{45BA6EA8-12F1-4C2E-9C3C-8FA53DAE6DE1}" destId="{1D26DE56-8422-42B5-A4BC-BE581F7AD310}" srcOrd="0" destOrd="0" parTransId="{199FA570-CBAE-4D00-8F20-D3CA7D3A5101}" sibTransId="{D2DDCF8A-70AA-4FD2-9EF9-78A078AAAE74}"/>
    <dgm:cxn modelId="{D7A897AA-8913-43AF-B957-ECEC6F693186}" type="presOf" srcId="{29ADF2ED-4682-477D-86CF-4B321F947A44}" destId="{4C1934EE-B230-4429-AC59-18A126100BB5}" srcOrd="0" destOrd="3" presId="urn:microsoft.com/office/officeart/2018/2/layout/IconLabelDescriptionList"/>
    <dgm:cxn modelId="{963E5BAF-77A4-45B1-9EDA-DAB50BF4ED05}" type="presOf" srcId="{1D26DE56-8422-42B5-A4BC-BE581F7AD310}" destId="{4C1934EE-B230-4429-AC59-18A126100BB5}" srcOrd="0" destOrd="0" presId="urn:microsoft.com/office/officeart/2018/2/layout/IconLabelDescriptionList"/>
    <dgm:cxn modelId="{1F7C1DD3-2280-4DCB-9A93-F9BA3BB1A442}" type="presOf" srcId="{2D0A2949-8F75-4F65-8F7B-6B4F290DA61F}" destId="{051CDD9B-BF3C-40E1-826E-309ED59D6E2E}" srcOrd="0" destOrd="0" presId="urn:microsoft.com/office/officeart/2018/2/layout/IconLabelDescriptionList"/>
    <dgm:cxn modelId="{3C50B7DA-59FB-4296-B889-23485047B941}" srcId="{6D531CB3-69BA-40E2-88C4-94887EEB7D68}" destId="{2D0A2949-8F75-4F65-8F7B-6B4F290DA61F}" srcOrd="2" destOrd="0" parTransId="{15EC1B64-2FAF-4552-B3C2-36FF8D53E8CE}" sibTransId="{96591118-A231-4B60-A211-7EAA28B113FE}"/>
    <dgm:cxn modelId="{2A07C9E6-E82B-4B9F-BCA0-3E6A5D588EA1}" srcId="{6D531CB3-69BA-40E2-88C4-94887EEB7D68}" destId="{FAAD51EA-D6D1-4783-9004-A6B81BC7A148}" srcOrd="1" destOrd="0" parTransId="{7D9C8582-74B1-4BFA-B544-5A62AE97FA33}" sibTransId="{E325992E-0C8D-4CB9-BF6C-3D5DE393CFA0}"/>
    <dgm:cxn modelId="{0265B2EE-5372-4B3A-8A2C-3B6FC48BFB59}" type="presOf" srcId="{3B21A83D-316A-4F56-B12F-400343A1A90F}" destId="{B16F756C-76C5-4556-8B23-ABA3E3206543}" srcOrd="0" destOrd="0" presId="urn:microsoft.com/office/officeart/2018/2/layout/IconLabelDescriptionList"/>
    <dgm:cxn modelId="{C7A058F9-B7D1-4DED-985E-F07A0DFDAB1C}" srcId="{45BA6EA8-12F1-4C2E-9C3C-8FA53DAE6DE1}" destId="{29ADF2ED-4682-477D-86CF-4B321F947A44}" srcOrd="3" destOrd="0" parTransId="{DC47301E-6D87-4239-9F66-1D90A72F7289}" sibTransId="{350DB411-5CB2-4DBC-909F-37BECBE50AA2}"/>
    <dgm:cxn modelId="{9A323D45-B724-4C64-A4DD-09356F87222D}" type="presParOf" srcId="{7D75DF30-8501-4A62-8295-1E18CAFABB34}" destId="{20F3B57A-3407-40A5-B4B7-65ADAAD06CBD}" srcOrd="0" destOrd="0" presId="urn:microsoft.com/office/officeart/2018/2/layout/IconLabelDescriptionList"/>
    <dgm:cxn modelId="{49E13B63-F723-4619-B717-5EF596ADF6FF}" type="presParOf" srcId="{20F3B57A-3407-40A5-B4B7-65ADAAD06CBD}" destId="{BD19661F-A79F-4A5E-A60D-A889D11B5F46}" srcOrd="0" destOrd="0" presId="urn:microsoft.com/office/officeart/2018/2/layout/IconLabelDescriptionList"/>
    <dgm:cxn modelId="{A8328B3C-6F44-4757-B5C5-C61CA98EDD66}" type="presParOf" srcId="{20F3B57A-3407-40A5-B4B7-65ADAAD06CBD}" destId="{7838C06D-4886-487F-AC82-5C5AE828ACBC}" srcOrd="1" destOrd="0" presId="urn:microsoft.com/office/officeart/2018/2/layout/IconLabelDescriptionList"/>
    <dgm:cxn modelId="{DDACDC24-F69C-4BA0-A648-96C5C9269868}" type="presParOf" srcId="{20F3B57A-3407-40A5-B4B7-65ADAAD06CBD}" destId="{045F8445-D125-4F2A-9BF9-034A6EF0AA23}" srcOrd="2" destOrd="0" presId="urn:microsoft.com/office/officeart/2018/2/layout/IconLabelDescriptionList"/>
    <dgm:cxn modelId="{64CE2D4E-5923-4FBA-9EB6-75467BE0AABD}" type="presParOf" srcId="{20F3B57A-3407-40A5-B4B7-65ADAAD06CBD}" destId="{DEAA65F5-0DD2-47A9-B369-C60FE81BDFB4}" srcOrd="3" destOrd="0" presId="urn:microsoft.com/office/officeart/2018/2/layout/IconLabelDescriptionList"/>
    <dgm:cxn modelId="{69D5FD72-7593-4AA3-8E8B-49595F4903D5}" type="presParOf" srcId="{20F3B57A-3407-40A5-B4B7-65ADAAD06CBD}" destId="{4C1934EE-B230-4429-AC59-18A126100BB5}" srcOrd="4" destOrd="0" presId="urn:microsoft.com/office/officeart/2018/2/layout/IconLabelDescriptionList"/>
    <dgm:cxn modelId="{ABBB5DB1-1F8A-478F-BFCD-E8E88BB60A36}" type="presParOf" srcId="{7D75DF30-8501-4A62-8295-1E18CAFABB34}" destId="{F2A72CE8-E12D-4F3A-A2A4-B31F326CDA0A}" srcOrd="1" destOrd="0" presId="urn:microsoft.com/office/officeart/2018/2/layout/IconLabelDescriptionList"/>
    <dgm:cxn modelId="{6BA19421-1936-45A0-8AC6-F989DA1581DB}" type="presParOf" srcId="{7D75DF30-8501-4A62-8295-1E18CAFABB34}" destId="{3D5D1ECA-4D3C-4339-8722-E4653B568FEB}" srcOrd="2" destOrd="0" presId="urn:microsoft.com/office/officeart/2018/2/layout/IconLabelDescriptionList"/>
    <dgm:cxn modelId="{F960277C-832D-4989-87B5-672B21691A23}" type="presParOf" srcId="{3D5D1ECA-4D3C-4339-8722-E4653B568FEB}" destId="{71B4C786-CF96-494E-9D23-3618DCBA0E47}" srcOrd="0" destOrd="0" presId="urn:microsoft.com/office/officeart/2018/2/layout/IconLabelDescriptionList"/>
    <dgm:cxn modelId="{0F21262E-D4E7-4460-9A56-57FC984015FC}" type="presParOf" srcId="{3D5D1ECA-4D3C-4339-8722-E4653B568FEB}" destId="{8C624A21-AA30-4DC9-AFC7-EAD5B06A7A01}" srcOrd="1" destOrd="0" presId="urn:microsoft.com/office/officeart/2018/2/layout/IconLabelDescriptionList"/>
    <dgm:cxn modelId="{89DFDB1A-A3FB-414B-B17C-21D2D89F6F21}" type="presParOf" srcId="{3D5D1ECA-4D3C-4339-8722-E4653B568FEB}" destId="{3AA2EC26-3325-4190-BDDA-06C33A7095C4}" srcOrd="2" destOrd="0" presId="urn:microsoft.com/office/officeart/2018/2/layout/IconLabelDescriptionList"/>
    <dgm:cxn modelId="{99626FFD-EC87-476F-9BED-6C4B1483CB61}" type="presParOf" srcId="{3D5D1ECA-4D3C-4339-8722-E4653B568FEB}" destId="{E0D08093-92B4-4C05-915A-E397BAB10578}" srcOrd="3" destOrd="0" presId="urn:microsoft.com/office/officeart/2018/2/layout/IconLabelDescriptionList"/>
    <dgm:cxn modelId="{CCD310C6-74D7-498F-8402-1640D813E7BB}" type="presParOf" srcId="{3D5D1ECA-4D3C-4339-8722-E4653B568FEB}" destId="{B16F756C-76C5-4556-8B23-ABA3E3206543}" srcOrd="4" destOrd="0" presId="urn:microsoft.com/office/officeart/2018/2/layout/IconLabelDescriptionList"/>
    <dgm:cxn modelId="{E626ABE9-A646-4A15-A2AF-DB324F1D9711}" type="presParOf" srcId="{7D75DF30-8501-4A62-8295-1E18CAFABB34}" destId="{B6A9A593-958A-4B28-B9AD-4EB887356FF2}" srcOrd="3" destOrd="0" presId="urn:microsoft.com/office/officeart/2018/2/layout/IconLabelDescriptionList"/>
    <dgm:cxn modelId="{081454BF-E106-42FE-A84E-520ABAC4B420}" type="presParOf" srcId="{7D75DF30-8501-4A62-8295-1E18CAFABB34}" destId="{45903148-E64B-4957-A480-F57C2BA5735F}" srcOrd="4" destOrd="0" presId="urn:microsoft.com/office/officeart/2018/2/layout/IconLabelDescriptionList"/>
    <dgm:cxn modelId="{4F24C8C9-DA94-4AB0-B0FF-8ECCAAF8AFC8}" type="presParOf" srcId="{45903148-E64B-4957-A480-F57C2BA5735F}" destId="{0D96777D-F28E-4F85-8B82-CD043762D9A0}" srcOrd="0" destOrd="0" presId="urn:microsoft.com/office/officeart/2018/2/layout/IconLabelDescriptionList"/>
    <dgm:cxn modelId="{9C15C3FA-23EC-4021-BAC9-4398CA3528A5}" type="presParOf" srcId="{45903148-E64B-4957-A480-F57C2BA5735F}" destId="{29CBE207-824B-4A56-89E9-7E566EC59E3F}" srcOrd="1" destOrd="0" presId="urn:microsoft.com/office/officeart/2018/2/layout/IconLabelDescriptionList"/>
    <dgm:cxn modelId="{FB457FDF-D86D-4B05-AB7D-9623589C479F}" type="presParOf" srcId="{45903148-E64B-4957-A480-F57C2BA5735F}" destId="{051CDD9B-BF3C-40E1-826E-309ED59D6E2E}" srcOrd="2" destOrd="0" presId="urn:microsoft.com/office/officeart/2018/2/layout/IconLabelDescriptionList"/>
    <dgm:cxn modelId="{221B995E-9B17-4161-96A0-39BD366BD5CF}" type="presParOf" srcId="{45903148-E64B-4957-A480-F57C2BA5735F}" destId="{77651A6E-62E2-49D2-87E1-DDA01BF9BED0}" srcOrd="3" destOrd="0" presId="urn:microsoft.com/office/officeart/2018/2/layout/IconLabelDescriptionList"/>
    <dgm:cxn modelId="{F213CE51-2763-4470-8950-1D6F32E44161}" type="presParOf" srcId="{45903148-E64B-4957-A480-F57C2BA5735F}" destId="{DE1F6C1C-1C2A-49C1-B79C-9F535C46514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2253F3-644A-43D2-A7CE-58440BD8027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B84D8A0-1E2C-4CEA-935D-AC4893DBB8F2}">
      <dgm:prSet/>
      <dgm:spPr/>
      <dgm:t>
        <a:bodyPr/>
        <a:lstStyle/>
        <a:p>
          <a:pPr>
            <a:lnSpc>
              <a:spcPct val="100000"/>
            </a:lnSpc>
            <a:defRPr b="1"/>
          </a:pPr>
          <a:r>
            <a:rPr lang="en-US"/>
            <a:t>Attributes</a:t>
          </a:r>
        </a:p>
      </dgm:t>
    </dgm:pt>
    <dgm:pt modelId="{A13A7AC4-B059-4BF2-A15B-326C003ABD34}" type="parTrans" cxnId="{0F82DAC0-B017-4166-A9ED-1947CE3FB10C}">
      <dgm:prSet/>
      <dgm:spPr/>
      <dgm:t>
        <a:bodyPr/>
        <a:lstStyle/>
        <a:p>
          <a:endParaRPr lang="en-US"/>
        </a:p>
      </dgm:t>
    </dgm:pt>
    <dgm:pt modelId="{5E678D82-2CE0-46D9-B3BA-C9D74BD12B62}" type="sibTrans" cxnId="{0F82DAC0-B017-4166-A9ED-1947CE3FB10C}">
      <dgm:prSet/>
      <dgm:spPr/>
      <dgm:t>
        <a:bodyPr/>
        <a:lstStyle/>
        <a:p>
          <a:endParaRPr lang="en-US"/>
        </a:p>
      </dgm:t>
    </dgm:pt>
    <dgm:pt modelId="{6F5E3C59-C642-4563-A2BC-6FDB23CAA4B2}">
      <dgm:prSet/>
      <dgm:spPr/>
      <dgm:t>
        <a:bodyPr/>
        <a:lstStyle/>
        <a:p>
          <a:pPr>
            <a:lnSpc>
              <a:spcPct val="100000"/>
            </a:lnSpc>
          </a:pPr>
          <a:r>
            <a:rPr lang="en-US"/>
            <a:t>Customer Name</a:t>
          </a:r>
        </a:p>
      </dgm:t>
    </dgm:pt>
    <dgm:pt modelId="{21C1A914-A128-43CB-8D6D-064873FF5DB1}" type="parTrans" cxnId="{EF1AC350-D551-462B-A87B-D92783D816D0}">
      <dgm:prSet/>
      <dgm:spPr/>
      <dgm:t>
        <a:bodyPr/>
        <a:lstStyle/>
        <a:p>
          <a:endParaRPr lang="en-US"/>
        </a:p>
      </dgm:t>
    </dgm:pt>
    <dgm:pt modelId="{F5265936-6ABC-4169-8E69-33884BF0900A}" type="sibTrans" cxnId="{EF1AC350-D551-462B-A87B-D92783D816D0}">
      <dgm:prSet/>
      <dgm:spPr/>
      <dgm:t>
        <a:bodyPr/>
        <a:lstStyle/>
        <a:p>
          <a:endParaRPr lang="en-US"/>
        </a:p>
      </dgm:t>
    </dgm:pt>
    <dgm:pt modelId="{506EFBB6-5721-47B5-81A9-85C8C67727C1}">
      <dgm:prSet/>
      <dgm:spPr/>
      <dgm:t>
        <a:bodyPr/>
        <a:lstStyle/>
        <a:p>
          <a:pPr>
            <a:lnSpc>
              <a:spcPct val="100000"/>
            </a:lnSpc>
          </a:pPr>
          <a:r>
            <a:rPr lang="en-US" dirty="0"/>
            <a:t>Customer Contact</a:t>
          </a:r>
        </a:p>
      </dgm:t>
    </dgm:pt>
    <dgm:pt modelId="{1F94F882-50CA-4DEE-8407-21D356176DD9}" type="parTrans" cxnId="{11C6FFBE-DC2A-4915-8C8C-62ED3449FBFC}">
      <dgm:prSet/>
      <dgm:spPr/>
      <dgm:t>
        <a:bodyPr/>
        <a:lstStyle/>
        <a:p>
          <a:endParaRPr lang="en-US"/>
        </a:p>
      </dgm:t>
    </dgm:pt>
    <dgm:pt modelId="{13E0911A-2BE3-4494-84E8-59C721332CED}" type="sibTrans" cxnId="{11C6FFBE-DC2A-4915-8C8C-62ED3449FBFC}">
      <dgm:prSet/>
      <dgm:spPr/>
      <dgm:t>
        <a:bodyPr/>
        <a:lstStyle/>
        <a:p>
          <a:endParaRPr lang="en-US"/>
        </a:p>
      </dgm:t>
    </dgm:pt>
    <dgm:pt modelId="{663BC985-94F5-44A8-9C3F-B2FBCC588168}">
      <dgm:prSet/>
      <dgm:spPr/>
      <dgm:t>
        <a:bodyPr/>
        <a:lstStyle/>
        <a:p>
          <a:pPr>
            <a:lnSpc>
              <a:spcPct val="100000"/>
            </a:lnSpc>
          </a:pPr>
          <a:r>
            <a:rPr lang="en-US"/>
            <a:t>Customer Email</a:t>
          </a:r>
        </a:p>
      </dgm:t>
    </dgm:pt>
    <dgm:pt modelId="{8ADD77A1-0D99-42FC-A490-71E6155ACBE4}" type="parTrans" cxnId="{5E8482F4-A803-4AE2-9793-186A90D20CDA}">
      <dgm:prSet/>
      <dgm:spPr/>
      <dgm:t>
        <a:bodyPr/>
        <a:lstStyle/>
        <a:p>
          <a:endParaRPr lang="en-US"/>
        </a:p>
      </dgm:t>
    </dgm:pt>
    <dgm:pt modelId="{C4CCB192-BD87-4A11-B410-32BA7C169626}" type="sibTrans" cxnId="{5E8482F4-A803-4AE2-9793-186A90D20CDA}">
      <dgm:prSet/>
      <dgm:spPr/>
      <dgm:t>
        <a:bodyPr/>
        <a:lstStyle/>
        <a:p>
          <a:endParaRPr lang="en-US"/>
        </a:p>
      </dgm:t>
    </dgm:pt>
    <dgm:pt modelId="{D1EBB824-CBD0-4F6C-8636-0BA287F619F6}">
      <dgm:prSet/>
      <dgm:spPr/>
      <dgm:t>
        <a:bodyPr/>
        <a:lstStyle/>
        <a:p>
          <a:pPr>
            <a:lnSpc>
              <a:spcPct val="100000"/>
            </a:lnSpc>
          </a:pPr>
          <a:r>
            <a:rPr lang="en-US" dirty="0"/>
            <a:t>Customer ID</a:t>
          </a:r>
        </a:p>
      </dgm:t>
    </dgm:pt>
    <dgm:pt modelId="{1AE6C33B-1D2B-4CA5-9C03-F9388553E72D}" type="parTrans" cxnId="{5F785F5B-1B98-4616-91C6-7D6B2D921FE5}">
      <dgm:prSet/>
      <dgm:spPr/>
      <dgm:t>
        <a:bodyPr/>
        <a:lstStyle/>
        <a:p>
          <a:endParaRPr lang="en-US"/>
        </a:p>
      </dgm:t>
    </dgm:pt>
    <dgm:pt modelId="{4AD48CFD-AF24-42A7-8CCA-7BDB3A7802E1}" type="sibTrans" cxnId="{5F785F5B-1B98-4616-91C6-7D6B2D921FE5}">
      <dgm:prSet/>
      <dgm:spPr/>
      <dgm:t>
        <a:bodyPr/>
        <a:lstStyle/>
        <a:p>
          <a:endParaRPr lang="en-US"/>
        </a:p>
      </dgm:t>
    </dgm:pt>
    <dgm:pt modelId="{0B87A9DB-7C51-44A3-9D2E-99D06738CA55}">
      <dgm:prSet/>
      <dgm:spPr/>
      <dgm:t>
        <a:bodyPr/>
        <a:lstStyle/>
        <a:p>
          <a:pPr>
            <a:lnSpc>
              <a:spcPct val="100000"/>
            </a:lnSpc>
          </a:pPr>
          <a:r>
            <a:rPr lang="en-US"/>
            <a:t>Room Number</a:t>
          </a:r>
        </a:p>
      </dgm:t>
    </dgm:pt>
    <dgm:pt modelId="{BB346295-764A-4139-96A8-809F29C66C47}" type="parTrans" cxnId="{1CAEC33A-E0E3-40CA-B392-5700E8E41192}">
      <dgm:prSet/>
      <dgm:spPr/>
      <dgm:t>
        <a:bodyPr/>
        <a:lstStyle/>
        <a:p>
          <a:endParaRPr lang="en-US"/>
        </a:p>
      </dgm:t>
    </dgm:pt>
    <dgm:pt modelId="{FAE1DCDD-D80B-44AC-AD0F-A1E738895F57}" type="sibTrans" cxnId="{1CAEC33A-E0E3-40CA-B392-5700E8E41192}">
      <dgm:prSet/>
      <dgm:spPr/>
      <dgm:t>
        <a:bodyPr/>
        <a:lstStyle/>
        <a:p>
          <a:endParaRPr lang="en-US"/>
        </a:p>
      </dgm:t>
    </dgm:pt>
    <dgm:pt modelId="{B31775CE-3B5C-4726-80D5-23C8F45322B7}">
      <dgm:prSet/>
      <dgm:spPr/>
      <dgm:t>
        <a:bodyPr/>
        <a:lstStyle/>
        <a:p>
          <a:pPr>
            <a:lnSpc>
              <a:spcPct val="100000"/>
            </a:lnSpc>
            <a:defRPr b="1"/>
          </a:pPr>
          <a:r>
            <a:rPr lang="en-US"/>
            <a:t>Functionalities</a:t>
          </a:r>
        </a:p>
      </dgm:t>
    </dgm:pt>
    <dgm:pt modelId="{16199B68-169E-4346-BB91-F1295DAABE1F}" type="parTrans" cxnId="{F08A2932-7181-4DB4-B06E-4F65503CA6F7}">
      <dgm:prSet/>
      <dgm:spPr/>
      <dgm:t>
        <a:bodyPr/>
        <a:lstStyle/>
        <a:p>
          <a:endParaRPr lang="en-US"/>
        </a:p>
      </dgm:t>
    </dgm:pt>
    <dgm:pt modelId="{88BC29C5-D961-4E3D-8BA1-8ACE02C8171A}" type="sibTrans" cxnId="{F08A2932-7181-4DB4-B06E-4F65503CA6F7}">
      <dgm:prSet/>
      <dgm:spPr/>
      <dgm:t>
        <a:bodyPr/>
        <a:lstStyle/>
        <a:p>
          <a:endParaRPr lang="en-US"/>
        </a:p>
      </dgm:t>
    </dgm:pt>
    <dgm:pt modelId="{EC58061C-14DE-4E0B-9159-A3C58B314856}">
      <dgm:prSet/>
      <dgm:spPr/>
      <dgm:t>
        <a:bodyPr/>
        <a:lstStyle/>
        <a:p>
          <a:pPr>
            <a:lnSpc>
              <a:spcPct val="100000"/>
            </a:lnSpc>
          </a:pPr>
          <a:r>
            <a:rPr lang="en-US"/>
            <a:t>Getting details from the customers. </a:t>
          </a:r>
        </a:p>
      </dgm:t>
    </dgm:pt>
    <dgm:pt modelId="{30848DFD-41E5-42AB-95CF-D484DCAD34DA}" type="parTrans" cxnId="{B3D7A6A6-DEF0-4773-BA15-DD6BF15B20C8}">
      <dgm:prSet/>
      <dgm:spPr/>
      <dgm:t>
        <a:bodyPr/>
        <a:lstStyle/>
        <a:p>
          <a:endParaRPr lang="en-US"/>
        </a:p>
      </dgm:t>
    </dgm:pt>
    <dgm:pt modelId="{31873907-2A23-4CEF-BCE4-598C1D02DEB5}" type="sibTrans" cxnId="{B3D7A6A6-DEF0-4773-BA15-DD6BF15B20C8}">
      <dgm:prSet/>
      <dgm:spPr/>
      <dgm:t>
        <a:bodyPr/>
        <a:lstStyle/>
        <a:p>
          <a:endParaRPr lang="en-US"/>
        </a:p>
      </dgm:t>
    </dgm:pt>
    <dgm:pt modelId="{280EB6B5-1569-4FB0-A910-3A7DCECC50F1}">
      <dgm:prSet/>
      <dgm:spPr/>
      <dgm:t>
        <a:bodyPr/>
        <a:lstStyle/>
        <a:p>
          <a:pPr>
            <a:lnSpc>
              <a:spcPct val="100000"/>
            </a:lnSpc>
          </a:pPr>
          <a:r>
            <a:rPr lang="en-US" dirty="0"/>
            <a:t>Record the information.</a:t>
          </a:r>
        </a:p>
      </dgm:t>
    </dgm:pt>
    <dgm:pt modelId="{6CA1D1F2-54DE-43AE-82AA-784DD10F26A0}" type="parTrans" cxnId="{CF276DA7-CED0-4925-9F13-D04B6753D053}">
      <dgm:prSet/>
      <dgm:spPr/>
      <dgm:t>
        <a:bodyPr/>
        <a:lstStyle/>
        <a:p>
          <a:endParaRPr lang="en-US"/>
        </a:p>
      </dgm:t>
    </dgm:pt>
    <dgm:pt modelId="{359A1743-4DBE-46A3-B5DC-1E3F97724210}" type="sibTrans" cxnId="{CF276DA7-CED0-4925-9F13-D04B6753D053}">
      <dgm:prSet/>
      <dgm:spPr/>
      <dgm:t>
        <a:bodyPr/>
        <a:lstStyle/>
        <a:p>
          <a:endParaRPr lang="en-US"/>
        </a:p>
      </dgm:t>
    </dgm:pt>
    <dgm:pt modelId="{89315CB5-1A7A-429F-A756-D08F82D3375A}">
      <dgm:prSet/>
      <dgm:spPr/>
      <dgm:t>
        <a:bodyPr/>
        <a:lstStyle/>
        <a:p>
          <a:pPr>
            <a:lnSpc>
              <a:spcPct val="100000"/>
            </a:lnSpc>
            <a:defRPr b="1"/>
          </a:pPr>
          <a:r>
            <a:rPr lang="en-US" dirty="0"/>
            <a:t>Commands</a:t>
          </a:r>
        </a:p>
      </dgm:t>
    </dgm:pt>
    <dgm:pt modelId="{C3857C40-D5E5-4127-8B6C-2A8BB596E148}" type="parTrans" cxnId="{45BB1EF9-E932-4D79-9CA9-220FED8EEC92}">
      <dgm:prSet/>
      <dgm:spPr/>
      <dgm:t>
        <a:bodyPr/>
        <a:lstStyle/>
        <a:p>
          <a:endParaRPr lang="en-US"/>
        </a:p>
      </dgm:t>
    </dgm:pt>
    <dgm:pt modelId="{7FEED809-298A-4501-8D92-C61EFAB95818}" type="sibTrans" cxnId="{45BB1EF9-E932-4D79-9CA9-220FED8EEC92}">
      <dgm:prSet/>
      <dgm:spPr/>
      <dgm:t>
        <a:bodyPr/>
        <a:lstStyle/>
        <a:p>
          <a:endParaRPr lang="en-US"/>
        </a:p>
      </dgm:t>
    </dgm:pt>
    <dgm:pt modelId="{FCA0FD56-AC83-4AA5-A35B-07935850B9A1}" type="pres">
      <dgm:prSet presAssocID="{B82253F3-644A-43D2-A7CE-58440BD8027A}" presName="root" presStyleCnt="0">
        <dgm:presLayoutVars>
          <dgm:dir/>
          <dgm:resizeHandles val="exact"/>
        </dgm:presLayoutVars>
      </dgm:prSet>
      <dgm:spPr/>
    </dgm:pt>
    <dgm:pt modelId="{E86E5F8F-D5D6-4274-8568-7AE9DA4ED893}" type="pres">
      <dgm:prSet presAssocID="{CB84D8A0-1E2C-4CEA-935D-AC4893DBB8F2}" presName="compNode" presStyleCnt="0"/>
      <dgm:spPr/>
    </dgm:pt>
    <dgm:pt modelId="{677253EB-E5BE-4355-9A4D-C860F54475B5}" type="pres">
      <dgm:prSet presAssocID="{CB84D8A0-1E2C-4CEA-935D-AC4893DBB8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2C44AF3B-8C6B-4EF9-B54F-C5B8F06B9E0A}" type="pres">
      <dgm:prSet presAssocID="{CB84D8A0-1E2C-4CEA-935D-AC4893DBB8F2}" presName="iconSpace" presStyleCnt="0"/>
      <dgm:spPr/>
    </dgm:pt>
    <dgm:pt modelId="{660A5A22-D377-4943-9D95-F4503BCDBAAA}" type="pres">
      <dgm:prSet presAssocID="{CB84D8A0-1E2C-4CEA-935D-AC4893DBB8F2}" presName="parTx" presStyleLbl="revTx" presStyleIdx="0" presStyleCnt="6">
        <dgm:presLayoutVars>
          <dgm:chMax val="0"/>
          <dgm:chPref val="0"/>
        </dgm:presLayoutVars>
      </dgm:prSet>
      <dgm:spPr/>
    </dgm:pt>
    <dgm:pt modelId="{4FD4B1CA-3BDC-437D-88CF-5A4AEE780622}" type="pres">
      <dgm:prSet presAssocID="{CB84D8A0-1E2C-4CEA-935D-AC4893DBB8F2}" presName="txSpace" presStyleCnt="0"/>
      <dgm:spPr/>
    </dgm:pt>
    <dgm:pt modelId="{32060F40-76D4-4265-B1B3-7A13B63DB427}" type="pres">
      <dgm:prSet presAssocID="{CB84D8A0-1E2C-4CEA-935D-AC4893DBB8F2}" presName="desTx" presStyleLbl="revTx" presStyleIdx="1" presStyleCnt="6" custLinFactNeighborX="7583" custLinFactNeighborY="3545">
        <dgm:presLayoutVars/>
      </dgm:prSet>
      <dgm:spPr/>
    </dgm:pt>
    <dgm:pt modelId="{E9097BB6-7EC7-4CF3-A61B-57A0CB637D6E}" type="pres">
      <dgm:prSet presAssocID="{5E678D82-2CE0-46D9-B3BA-C9D74BD12B62}" presName="sibTrans" presStyleCnt="0"/>
      <dgm:spPr/>
    </dgm:pt>
    <dgm:pt modelId="{A837FDB2-4265-43A2-B228-C96CF3D17B70}" type="pres">
      <dgm:prSet presAssocID="{B31775CE-3B5C-4726-80D5-23C8F45322B7}" presName="compNode" presStyleCnt="0"/>
      <dgm:spPr/>
    </dgm:pt>
    <dgm:pt modelId="{C8AA5291-6256-49E6-A9A8-F3E332D9172B}" type="pres">
      <dgm:prSet presAssocID="{B31775CE-3B5C-4726-80D5-23C8F45322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7B076F87-A9E5-49F9-9D9F-15265D1B6348}" type="pres">
      <dgm:prSet presAssocID="{B31775CE-3B5C-4726-80D5-23C8F45322B7}" presName="iconSpace" presStyleCnt="0"/>
      <dgm:spPr/>
    </dgm:pt>
    <dgm:pt modelId="{A50F70D7-30B6-4423-8DF5-7BF435E5ACD5}" type="pres">
      <dgm:prSet presAssocID="{B31775CE-3B5C-4726-80D5-23C8F45322B7}" presName="parTx" presStyleLbl="revTx" presStyleIdx="2" presStyleCnt="6">
        <dgm:presLayoutVars>
          <dgm:chMax val="0"/>
          <dgm:chPref val="0"/>
        </dgm:presLayoutVars>
      </dgm:prSet>
      <dgm:spPr/>
    </dgm:pt>
    <dgm:pt modelId="{AF78E3D8-4DEC-4363-AAB8-82EC5A3CF8B9}" type="pres">
      <dgm:prSet presAssocID="{B31775CE-3B5C-4726-80D5-23C8F45322B7}" presName="txSpace" presStyleCnt="0"/>
      <dgm:spPr/>
    </dgm:pt>
    <dgm:pt modelId="{0F774ADD-D4BF-474B-B1E2-6A7F32447B1D}" type="pres">
      <dgm:prSet presAssocID="{B31775CE-3B5C-4726-80D5-23C8F45322B7}" presName="desTx" presStyleLbl="revTx" presStyleIdx="3" presStyleCnt="6" custLinFactNeighborX="1723" custLinFactNeighborY="3545">
        <dgm:presLayoutVars/>
      </dgm:prSet>
      <dgm:spPr/>
    </dgm:pt>
    <dgm:pt modelId="{B45C4FC3-C3EF-47F1-B929-CC747F45F373}" type="pres">
      <dgm:prSet presAssocID="{88BC29C5-D961-4E3D-8BA1-8ACE02C8171A}" presName="sibTrans" presStyleCnt="0"/>
      <dgm:spPr/>
    </dgm:pt>
    <dgm:pt modelId="{C1EF3971-BC85-416A-84CF-3E4A8184A29C}" type="pres">
      <dgm:prSet presAssocID="{89315CB5-1A7A-429F-A756-D08F82D3375A}" presName="compNode" presStyleCnt="0"/>
      <dgm:spPr/>
    </dgm:pt>
    <dgm:pt modelId="{5C5970D6-A246-4972-892E-20CB93942E78}" type="pres">
      <dgm:prSet presAssocID="{89315CB5-1A7A-429F-A756-D08F82D3375A}" presName="iconRect" presStyleLbl="node1" presStyleIdx="2" presStyleCnt="3"/>
      <dgm:spPr>
        <a:blipFill rotWithShape="1">
          <a:blip xmlns:r="http://schemas.openxmlformats.org/officeDocument/2006/relationships" r:embed="rId5"/>
          <a:srcRect/>
          <a:stretch>
            <a:fillRect/>
          </a:stretch>
        </a:blipFill>
      </dgm:spPr>
      <dgm:extLst>
        <a:ext uri="{E40237B7-FDA0-4F09-8148-C483321AD2D9}">
          <dgm14:cNvPr xmlns:dgm14="http://schemas.microsoft.com/office/drawing/2010/diagram" id="0" name="" descr="Checkmark"/>
        </a:ext>
      </dgm:extLst>
    </dgm:pt>
    <dgm:pt modelId="{0C675E55-D721-4CDA-A518-D8344BDC7B29}" type="pres">
      <dgm:prSet presAssocID="{89315CB5-1A7A-429F-A756-D08F82D3375A}" presName="iconSpace" presStyleCnt="0"/>
      <dgm:spPr/>
    </dgm:pt>
    <dgm:pt modelId="{DD232DF3-5837-4255-8C0C-818B7DFCB64C}" type="pres">
      <dgm:prSet presAssocID="{89315CB5-1A7A-429F-A756-D08F82D3375A}" presName="parTx" presStyleLbl="revTx" presStyleIdx="4" presStyleCnt="6">
        <dgm:presLayoutVars>
          <dgm:chMax val="0"/>
          <dgm:chPref val="0"/>
        </dgm:presLayoutVars>
      </dgm:prSet>
      <dgm:spPr/>
    </dgm:pt>
    <dgm:pt modelId="{F8BD6040-001F-4BC5-8247-61089A382CDC}" type="pres">
      <dgm:prSet presAssocID="{89315CB5-1A7A-429F-A756-D08F82D3375A}" presName="txSpace" presStyleCnt="0"/>
      <dgm:spPr/>
    </dgm:pt>
    <dgm:pt modelId="{6F5E6B53-576B-483E-A53E-CEB4AFE383BE}" type="pres">
      <dgm:prSet presAssocID="{89315CB5-1A7A-429F-A756-D08F82D3375A}" presName="desTx" presStyleLbl="revTx" presStyleIdx="5" presStyleCnt="6">
        <dgm:presLayoutVars/>
      </dgm:prSet>
      <dgm:spPr/>
    </dgm:pt>
  </dgm:ptLst>
  <dgm:cxnLst>
    <dgm:cxn modelId="{94ED0502-1586-4453-8ECC-44D3B7A91704}" type="presOf" srcId="{CB84D8A0-1E2C-4CEA-935D-AC4893DBB8F2}" destId="{660A5A22-D377-4943-9D95-F4503BCDBAAA}" srcOrd="0" destOrd="0" presId="urn:microsoft.com/office/officeart/2018/2/layout/IconLabelDescriptionList"/>
    <dgm:cxn modelId="{AB115615-9FFB-4703-90A4-5C09F41B8AF9}" type="presOf" srcId="{B31775CE-3B5C-4726-80D5-23C8F45322B7}" destId="{A50F70D7-30B6-4423-8DF5-7BF435E5ACD5}" srcOrd="0" destOrd="0" presId="urn:microsoft.com/office/officeart/2018/2/layout/IconLabelDescriptionList"/>
    <dgm:cxn modelId="{F08A2932-7181-4DB4-B06E-4F65503CA6F7}" srcId="{B82253F3-644A-43D2-A7CE-58440BD8027A}" destId="{B31775CE-3B5C-4726-80D5-23C8F45322B7}" srcOrd="1" destOrd="0" parTransId="{16199B68-169E-4346-BB91-F1295DAABE1F}" sibTransId="{88BC29C5-D961-4E3D-8BA1-8ACE02C8171A}"/>
    <dgm:cxn modelId="{1CAEC33A-E0E3-40CA-B392-5700E8E41192}" srcId="{CB84D8A0-1E2C-4CEA-935D-AC4893DBB8F2}" destId="{0B87A9DB-7C51-44A3-9D2E-99D06738CA55}" srcOrd="4" destOrd="0" parTransId="{BB346295-764A-4139-96A8-809F29C66C47}" sibTransId="{FAE1DCDD-D80B-44AC-AD0F-A1E738895F57}"/>
    <dgm:cxn modelId="{5F785F5B-1B98-4616-91C6-7D6B2D921FE5}" srcId="{CB84D8A0-1E2C-4CEA-935D-AC4893DBB8F2}" destId="{D1EBB824-CBD0-4F6C-8636-0BA287F619F6}" srcOrd="3" destOrd="0" parTransId="{1AE6C33B-1D2B-4CA5-9C03-F9388553E72D}" sibTransId="{4AD48CFD-AF24-42A7-8CCA-7BDB3A7802E1}"/>
    <dgm:cxn modelId="{98C6CD47-9E10-4DA8-96C2-C3BAF4CF5981}" type="presOf" srcId="{EC58061C-14DE-4E0B-9159-A3C58B314856}" destId="{0F774ADD-D4BF-474B-B1E2-6A7F32447B1D}" srcOrd="0" destOrd="0" presId="urn:microsoft.com/office/officeart/2018/2/layout/IconLabelDescriptionList"/>
    <dgm:cxn modelId="{EF1AC350-D551-462B-A87B-D92783D816D0}" srcId="{CB84D8A0-1E2C-4CEA-935D-AC4893DBB8F2}" destId="{6F5E3C59-C642-4563-A2BC-6FDB23CAA4B2}" srcOrd="0" destOrd="0" parTransId="{21C1A914-A128-43CB-8D6D-064873FF5DB1}" sibTransId="{F5265936-6ABC-4169-8E69-33884BF0900A}"/>
    <dgm:cxn modelId="{965C3B55-2EB0-4C30-B525-563D4BCA16EC}" type="presOf" srcId="{D1EBB824-CBD0-4F6C-8636-0BA287F619F6}" destId="{32060F40-76D4-4265-B1B3-7A13B63DB427}" srcOrd="0" destOrd="3" presId="urn:microsoft.com/office/officeart/2018/2/layout/IconLabelDescriptionList"/>
    <dgm:cxn modelId="{DC4C3079-5C4B-4423-8FD1-595BCD101F9B}" type="presOf" srcId="{89315CB5-1A7A-429F-A756-D08F82D3375A}" destId="{DD232DF3-5837-4255-8C0C-818B7DFCB64C}" srcOrd="0" destOrd="0" presId="urn:microsoft.com/office/officeart/2018/2/layout/IconLabelDescriptionList"/>
    <dgm:cxn modelId="{B3D7A6A6-DEF0-4773-BA15-DD6BF15B20C8}" srcId="{B31775CE-3B5C-4726-80D5-23C8F45322B7}" destId="{EC58061C-14DE-4E0B-9159-A3C58B314856}" srcOrd="0" destOrd="0" parTransId="{30848DFD-41E5-42AB-95CF-D484DCAD34DA}" sibTransId="{31873907-2A23-4CEF-BCE4-598C1D02DEB5}"/>
    <dgm:cxn modelId="{CF276DA7-CED0-4925-9F13-D04B6753D053}" srcId="{B31775CE-3B5C-4726-80D5-23C8F45322B7}" destId="{280EB6B5-1569-4FB0-A910-3A7DCECC50F1}" srcOrd="1" destOrd="0" parTransId="{6CA1D1F2-54DE-43AE-82AA-784DD10F26A0}" sibTransId="{359A1743-4DBE-46A3-B5DC-1E3F97724210}"/>
    <dgm:cxn modelId="{11C6FFBE-DC2A-4915-8C8C-62ED3449FBFC}" srcId="{CB84D8A0-1E2C-4CEA-935D-AC4893DBB8F2}" destId="{506EFBB6-5721-47B5-81A9-85C8C67727C1}" srcOrd="1" destOrd="0" parTransId="{1F94F882-50CA-4DEE-8407-21D356176DD9}" sibTransId="{13E0911A-2BE3-4494-84E8-59C721332CED}"/>
    <dgm:cxn modelId="{0F82DAC0-B017-4166-A9ED-1947CE3FB10C}" srcId="{B82253F3-644A-43D2-A7CE-58440BD8027A}" destId="{CB84D8A0-1E2C-4CEA-935D-AC4893DBB8F2}" srcOrd="0" destOrd="0" parTransId="{A13A7AC4-B059-4BF2-A15B-326C003ABD34}" sibTransId="{5E678D82-2CE0-46D9-B3BA-C9D74BD12B62}"/>
    <dgm:cxn modelId="{0CFEA4D0-F0D4-4180-84ED-A8C31AEBF84E}" type="presOf" srcId="{6F5E3C59-C642-4563-A2BC-6FDB23CAA4B2}" destId="{32060F40-76D4-4265-B1B3-7A13B63DB427}" srcOrd="0" destOrd="0" presId="urn:microsoft.com/office/officeart/2018/2/layout/IconLabelDescriptionList"/>
    <dgm:cxn modelId="{AB9FA7D7-ED25-4C0F-9330-E070E274F82E}" type="presOf" srcId="{280EB6B5-1569-4FB0-A910-3A7DCECC50F1}" destId="{0F774ADD-D4BF-474B-B1E2-6A7F32447B1D}" srcOrd="0" destOrd="1" presId="urn:microsoft.com/office/officeart/2018/2/layout/IconLabelDescriptionList"/>
    <dgm:cxn modelId="{3EF282E3-76C0-47D4-9476-B9B4F139970A}" type="presOf" srcId="{663BC985-94F5-44A8-9C3F-B2FBCC588168}" destId="{32060F40-76D4-4265-B1B3-7A13B63DB427}" srcOrd="0" destOrd="2" presId="urn:microsoft.com/office/officeart/2018/2/layout/IconLabelDescriptionList"/>
    <dgm:cxn modelId="{5E8482F4-A803-4AE2-9793-186A90D20CDA}" srcId="{CB84D8A0-1E2C-4CEA-935D-AC4893DBB8F2}" destId="{663BC985-94F5-44A8-9C3F-B2FBCC588168}" srcOrd="2" destOrd="0" parTransId="{8ADD77A1-0D99-42FC-A490-71E6155ACBE4}" sibTransId="{C4CCB192-BD87-4A11-B410-32BA7C169626}"/>
    <dgm:cxn modelId="{3B9E3AF6-96B2-464E-8F44-34E919D675AC}" type="presOf" srcId="{506EFBB6-5721-47B5-81A9-85C8C67727C1}" destId="{32060F40-76D4-4265-B1B3-7A13B63DB427}" srcOrd="0" destOrd="1" presId="urn:microsoft.com/office/officeart/2018/2/layout/IconLabelDescriptionList"/>
    <dgm:cxn modelId="{45BB1EF9-E932-4D79-9CA9-220FED8EEC92}" srcId="{B82253F3-644A-43D2-A7CE-58440BD8027A}" destId="{89315CB5-1A7A-429F-A756-D08F82D3375A}" srcOrd="2" destOrd="0" parTransId="{C3857C40-D5E5-4127-8B6C-2A8BB596E148}" sibTransId="{7FEED809-298A-4501-8D92-C61EFAB95818}"/>
    <dgm:cxn modelId="{F37FB3FC-4FED-41E7-8CEE-115336FD13B2}" type="presOf" srcId="{B82253F3-644A-43D2-A7CE-58440BD8027A}" destId="{FCA0FD56-AC83-4AA5-A35B-07935850B9A1}" srcOrd="0" destOrd="0" presId="urn:microsoft.com/office/officeart/2018/2/layout/IconLabelDescriptionList"/>
    <dgm:cxn modelId="{2794E2FD-29EF-46FB-A612-158683CDC06B}" type="presOf" srcId="{0B87A9DB-7C51-44A3-9D2E-99D06738CA55}" destId="{32060F40-76D4-4265-B1B3-7A13B63DB427}" srcOrd="0" destOrd="4" presId="urn:microsoft.com/office/officeart/2018/2/layout/IconLabelDescriptionList"/>
    <dgm:cxn modelId="{383373E7-306B-40D2-9D1F-5D577EA21DEC}" type="presParOf" srcId="{FCA0FD56-AC83-4AA5-A35B-07935850B9A1}" destId="{E86E5F8F-D5D6-4274-8568-7AE9DA4ED893}" srcOrd="0" destOrd="0" presId="urn:microsoft.com/office/officeart/2018/2/layout/IconLabelDescriptionList"/>
    <dgm:cxn modelId="{1D8EF23C-5565-45D0-9F59-D40F76B7F302}" type="presParOf" srcId="{E86E5F8F-D5D6-4274-8568-7AE9DA4ED893}" destId="{677253EB-E5BE-4355-9A4D-C860F54475B5}" srcOrd="0" destOrd="0" presId="urn:microsoft.com/office/officeart/2018/2/layout/IconLabelDescriptionList"/>
    <dgm:cxn modelId="{398FC6AF-7448-45E8-8918-DFA0BB64F063}" type="presParOf" srcId="{E86E5F8F-D5D6-4274-8568-7AE9DA4ED893}" destId="{2C44AF3B-8C6B-4EF9-B54F-C5B8F06B9E0A}" srcOrd="1" destOrd="0" presId="urn:microsoft.com/office/officeart/2018/2/layout/IconLabelDescriptionList"/>
    <dgm:cxn modelId="{D970DC31-B9E2-41ED-A3A8-A3B6D925D318}" type="presParOf" srcId="{E86E5F8F-D5D6-4274-8568-7AE9DA4ED893}" destId="{660A5A22-D377-4943-9D95-F4503BCDBAAA}" srcOrd="2" destOrd="0" presId="urn:microsoft.com/office/officeart/2018/2/layout/IconLabelDescriptionList"/>
    <dgm:cxn modelId="{94F15FBD-C734-4709-A604-C7230797F597}" type="presParOf" srcId="{E86E5F8F-D5D6-4274-8568-7AE9DA4ED893}" destId="{4FD4B1CA-3BDC-437D-88CF-5A4AEE780622}" srcOrd="3" destOrd="0" presId="urn:microsoft.com/office/officeart/2018/2/layout/IconLabelDescriptionList"/>
    <dgm:cxn modelId="{F3EADA14-33FC-412B-AD32-1CDEB7926625}" type="presParOf" srcId="{E86E5F8F-D5D6-4274-8568-7AE9DA4ED893}" destId="{32060F40-76D4-4265-B1B3-7A13B63DB427}" srcOrd="4" destOrd="0" presId="urn:microsoft.com/office/officeart/2018/2/layout/IconLabelDescriptionList"/>
    <dgm:cxn modelId="{A68C5D19-7F4D-49B9-9FAD-C286C45B5E5F}" type="presParOf" srcId="{FCA0FD56-AC83-4AA5-A35B-07935850B9A1}" destId="{E9097BB6-7EC7-4CF3-A61B-57A0CB637D6E}" srcOrd="1" destOrd="0" presId="urn:microsoft.com/office/officeart/2018/2/layout/IconLabelDescriptionList"/>
    <dgm:cxn modelId="{A9EDD981-F0A7-4670-91CD-F6224F926171}" type="presParOf" srcId="{FCA0FD56-AC83-4AA5-A35B-07935850B9A1}" destId="{A837FDB2-4265-43A2-B228-C96CF3D17B70}" srcOrd="2" destOrd="0" presId="urn:microsoft.com/office/officeart/2018/2/layout/IconLabelDescriptionList"/>
    <dgm:cxn modelId="{814AD05D-2676-41A9-9473-93E837F3F46E}" type="presParOf" srcId="{A837FDB2-4265-43A2-B228-C96CF3D17B70}" destId="{C8AA5291-6256-49E6-A9A8-F3E332D9172B}" srcOrd="0" destOrd="0" presId="urn:microsoft.com/office/officeart/2018/2/layout/IconLabelDescriptionList"/>
    <dgm:cxn modelId="{15C6523B-5379-48DE-B40C-027B5985991A}" type="presParOf" srcId="{A837FDB2-4265-43A2-B228-C96CF3D17B70}" destId="{7B076F87-A9E5-49F9-9D9F-15265D1B6348}" srcOrd="1" destOrd="0" presId="urn:microsoft.com/office/officeart/2018/2/layout/IconLabelDescriptionList"/>
    <dgm:cxn modelId="{21E40CCB-C7E9-4501-B1E1-1451DD3A2D8F}" type="presParOf" srcId="{A837FDB2-4265-43A2-B228-C96CF3D17B70}" destId="{A50F70D7-30B6-4423-8DF5-7BF435E5ACD5}" srcOrd="2" destOrd="0" presId="urn:microsoft.com/office/officeart/2018/2/layout/IconLabelDescriptionList"/>
    <dgm:cxn modelId="{C8AFE580-2A61-4EB0-8DAA-E5B41BE7005C}" type="presParOf" srcId="{A837FDB2-4265-43A2-B228-C96CF3D17B70}" destId="{AF78E3D8-4DEC-4363-AAB8-82EC5A3CF8B9}" srcOrd="3" destOrd="0" presId="urn:microsoft.com/office/officeart/2018/2/layout/IconLabelDescriptionList"/>
    <dgm:cxn modelId="{29E2849D-D1D0-4ACC-ACFC-75E0FE991FA4}" type="presParOf" srcId="{A837FDB2-4265-43A2-B228-C96CF3D17B70}" destId="{0F774ADD-D4BF-474B-B1E2-6A7F32447B1D}" srcOrd="4" destOrd="0" presId="urn:microsoft.com/office/officeart/2018/2/layout/IconLabelDescriptionList"/>
    <dgm:cxn modelId="{B8FB043E-90AD-4432-94A6-C2B7F3B00459}" type="presParOf" srcId="{FCA0FD56-AC83-4AA5-A35B-07935850B9A1}" destId="{B45C4FC3-C3EF-47F1-B929-CC747F45F373}" srcOrd="3" destOrd="0" presId="urn:microsoft.com/office/officeart/2018/2/layout/IconLabelDescriptionList"/>
    <dgm:cxn modelId="{5FE2BE7E-CAD1-456B-8DB3-D6072264FB08}" type="presParOf" srcId="{FCA0FD56-AC83-4AA5-A35B-07935850B9A1}" destId="{C1EF3971-BC85-416A-84CF-3E4A8184A29C}" srcOrd="4" destOrd="0" presId="urn:microsoft.com/office/officeart/2018/2/layout/IconLabelDescriptionList"/>
    <dgm:cxn modelId="{058189D8-0C8E-45C2-9EF1-0215A80DE2E5}" type="presParOf" srcId="{C1EF3971-BC85-416A-84CF-3E4A8184A29C}" destId="{5C5970D6-A246-4972-892E-20CB93942E78}" srcOrd="0" destOrd="0" presId="urn:microsoft.com/office/officeart/2018/2/layout/IconLabelDescriptionList"/>
    <dgm:cxn modelId="{87BE6585-C78F-44AD-AF0B-5C3F25ECF7D5}" type="presParOf" srcId="{C1EF3971-BC85-416A-84CF-3E4A8184A29C}" destId="{0C675E55-D721-4CDA-A518-D8344BDC7B29}" srcOrd="1" destOrd="0" presId="urn:microsoft.com/office/officeart/2018/2/layout/IconLabelDescriptionList"/>
    <dgm:cxn modelId="{46FC02FA-EE66-42BB-B1A7-53D9AF71F794}" type="presParOf" srcId="{C1EF3971-BC85-416A-84CF-3E4A8184A29C}" destId="{DD232DF3-5837-4255-8C0C-818B7DFCB64C}" srcOrd="2" destOrd="0" presId="urn:microsoft.com/office/officeart/2018/2/layout/IconLabelDescriptionList"/>
    <dgm:cxn modelId="{654402F8-42A2-48C1-A1CC-FD20F4F8DB91}" type="presParOf" srcId="{C1EF3971-BC85-416A-84CF-3E4A8184A29C}" destId="{F8BD6040-001F-4BC5-8247-61089A382CDC}" srcOrd="3" destOrd="0" presId="urn:microsoft.com/office/officeart/2018/2/layout/IconLabelDescriptionList"/>
    <dgm:cxn modelId="{BA55D980-D71B-4F43-AF27-CE8B63FFBB76}" type="presParOf" srcId="{C1EF3971-BC85-416A-84CF-3E4A8184A29C}" destId="{6F5E6B53-576B-483E-A53E-CEB4AFE383B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t>Room number</a:t>
          </a:r>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t>Getting room number</a:t>
          </a:r>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4200A606-64C7-4A4A-A3F8-E22F9B0E4EC6}">
      <dgm:prSet/>
      <dgm:spPr/>
      <dgm:t>
        <a:bodyPr/>
        <a:lstStyle/>
        <a:p>
          <a:pPr>
            <a:lnSpc>
              <a:spcPct val="100000"/>
            </a:lnSpc>
          </a:pPr>
          <a:r>
            <a:rPr lang="en-US" dirty="0"/>
            <a:t>Record the information</a:t>
          </a:r>
        </a:p>
      </dgm:t>
    </dgm:pt>
    <dgm:pt modelId="{42F55F26-E777-4507-99D0-07F3D8C1CD36}" type="parTrans" cxnId="{1C27B405-3613-4C0B-88A8-FEAE1CAB5B24}">
      <dgm:prSet/>
      <dgm:spPr/>
      <dgm:t>
        <a:bodyPr/>
        <a:lstStyle/>
        <a:p>
          <a:endParaRPr lang="en-US"/>
        </a:p>
      </dgm:t>
    </dgm:pt>
    <dgm:pt modelId="{B89934DC-16FE-4CF5-9625-B0D6FEB5543F}" type="sibTrans" cxnId="{1C27B405-3613-4C0B-88A8-FEAE1CAB5B24}">
      <dgm:prSet/>
      <dgm:spPr/>
      <dgm:t>
        <a:bodyPr/>
        <a:lstStyle/>
        <a:p>
          <a:endParaRPr lang="en-US"/>
        </a:p>
      </dgm:t>
    </dgm:pt>
    <dgm:pt modelId="{13AFEB70-8E3C-4AE8-9E6C-DA5EA643DD82}">
      <dgm:prSet/>
      <dgm:spPr/>
      <dgm:t>
        <a:bodyPr/>
        <a:lstStyle/>
        <a:p>
          <a:pPr>
            <a:lnSpc>
              <a:spcPct val="100000"/>
            </a:lnSpc>
            <a:defRPr b="1"/>
          </a:pPr>
          <a:r>
            <a:rPr lang="en-US"/>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r>
            <a:rPr lang="en-US"/>
            <a:t>Availability();</a:t>
          </a:r>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custLinFactNeighborX="4140">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custLinFactNeighborX="3898" custLinFactNeighborY="-5830">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1C27B405-3613-4C0B-88A8-FEAE1CAB5B24}" srcId="{E47BCAB8-2376-43AA-9589-848AE16DCE23}" destId="{4200A606-64C7-4A4A-A3F8-E22F9B0E4EC6}" srcOrd="1" destOrd="0" parTransId="{42F55F26-E777-4507-99D0-07F3D8C1CD36}" sibTransId="{B89934DC-16FE-4CF5-9625-B0D6FEB5543F}"/>
    <dgm:cxn modelId="{9206EE1E-F881-4FA6-A0ED-77C4B8214D2A}" type="presOf" srcId="{13AFEB70-8E3C-4AE8-9E6C-DA5EA643DD82}" destId="{5EA92486-7144-4527-8B27-3A1C3B6C0D6D}" srcOrd="0" destOrd="0"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F9BE6462-D0B0-4A58-92E7-B9DC86F1F0DC}" srcId="{13AFEB70-8E3C-4AE8-9E6C-DA5EA643DD82}" destId="{692EA863-6399-40CF-A39E-65760B146C3D}" srcOrd="0" destOrd="0" parTransId="{5B995825-59C6-492E-8CE0-E0C644B37896}" sibTransId="{B83098EB-9FFD-47E9-8C72-5F540820D941}"/>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9EB7AEF1-D6DE-45BE-A4B9-9610C0245795}" type="presOf" srcId="{4200A606-64C7-4A4A-A3F8-E22F9B0E4EC6}" destId="{BBBA9D2F-F424-4814-B1B1-3F18BBAE723A}" srcOrd="0" destOrd="1"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solidFill>
                <a:schemeClr val="tx1"/>
              </a:solidFill>
            </a:rPr>
            <a:t>Amount</a:t>
          </a:r>
          <a:endParaRPr lang="en-US" dirty="0"/>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solidFill>
                <a:srgbClr val="29282D"/>
              </a:solidFill>
            </a:rPr>
            <a:t>Getting customer’s choice.</a:t>
          </a:r>
          <a:endParaRPr lang="en-US" dirty="0"/>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r>
            <a:rPr lang="en-US" dirty="0" err="1">
              <a:solidFill>
                <a:srgbClr val="29282D"/>
              </a:solidFill>
            </a:rPr>
            <a:t>getPrice</a:t>
          </a:r>
          <a:r>
            <a:rPr lang="en-US" dirty="0">
              <a:solidFill>
                <a:srgbClr val="29282D"/>
              </a:solidFill>
            </a:rPr>
            <a:t>();</a:t>
          </a:r>
          <a:endParaRPr lang="en-US" dirty="0"/>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EDB6913F-D7A3-443D-9634-0A8CD3F16C46}">
      <dgm:prSet/>
      <dgm:spPr/>
      <dgm:t>
        <a:bodyPr/>
        <a:lstStyle/>
        <a:p>
          <a:pPr>
            <a:lnSpc>
              <a:spcPct val="100000"/>
            </a:lnSpc>
          </a:pPr>
          <a:r>
            <a:rPr lang="en-US" dirty="0">
              <a:solidFill>
                <a:schemeClr val="tx1"/>
              </a:solidFill>
            </a:rPr>
            <a:t>Total price</a:t>
          </a:r>
        </a:p>
      </dgm:t>
    </dgm:pt>
    <dgm:pt modelId="{2FE0F64C-666C-4FCD-90BC-4753B851BA68}" type="parTrans" cxnId="{2A6B0AD5-4706-4DDC-AF6C-0A67EA396D98}">
      <dgm:prSet/>
      <dgm:spPr/>
      <dgm:t>
        <a:bodyPr/>
        <a:lstStyle/>
        <a:p>
          <a:endParaRPr lang="en-US"/>
        </a:p>
      </dgm:t>
    </dgm:pt>
    <dgm:pt modelId="{C4A9659A-81F1-436F-B2A6-D00666BEE3B7}" type="sibTrans" cxnId="{2A6B0AD5-4706-4DDC-AF6C-0A67EA396D98}">
      <dgm:prSet/>
      <dgm:spPr/>
      <dgm:t>
        <a:bodyPr/>
        <a:lstStyle/>
        <a:p>
          <a:endParaRPr lang="en-US"/>
        </a:p>
      </dgm:t>
    </dgm:pt>
    <dgm:pt modelId="{D0EDE6E9-9C25-407C-A3E3-20D5C175FB64}">
      <dgm:prSet/>
      <dgm:spPr/>
      <dgm:t>
        <a:bodyPr/>
        <a:lstStyle/>
        <a:p>
          <a:pPr>
            <a:lnSpc>
              <a:spcPct val="100000"/>
            </a:lnSpc>
          </a:pPr>
          <a:r>
            <a:rPr lang="en-US" dirty="0">
              <a:solidFill>
                <a:schemeClr val="tx1"/>
              </a:solidFill>
            </a:rPr>
            <a:t>Choice</a:t>
          </a:r>
        </a:p>
      </dgm:t>
    </dgm:pt>
    <dgm:pt modelId="{179D93A8-E37C-424B-80E5-078A963E94F6}" type="parTrans" cxnId="{48E1CF91-7ADC-4C88-AD15-E527539371B5}">
      <dgm:prSet/>
      <dgm:spPr/>
      <dgm:t>
        <a:bodyPr/>
        <a:lstStyle/>
        <a:p>
          <a:endParaRPr lang="en-US"/>
        </a:p>
      </dgm:t>
    </dgm:pt>
    <dgm:pt modelId="{77F93019-10D5-4E97-B031-5436BD1ED27C}" type="sibTrans" cxnId="{48E1CF91-7ADC-4C88-AD15-E527539371B5}">
      <dgm:prSet/>
      <dgm:spPr/>
      <dgm:t>
        <a:bodyPr/>
        <a:lstStyle/>
        <a:p>
          <a:endParaRPr lang="en-US"/>
        </a:p>
      </dgm:t>
    </dgm:pt>
    <dgm:pt modelId="{BFC65E28-3C7D-4082-BACF-5C295702E9C3}">
      <dgm:prSet/>
      <dgm:spPr/>
      <dgm:t>
        <a:bodyPr/>
        <a:lstStyle/>
        <a:p>
          <a:pPr>
            <a:lnSpc>
              <a:spcPct val="100000"/>
            </a:lnSpc>
          </a:pPr>
          <a:r>
            <a:rPr lang="en-US" dirty="0">
              <a:solidFill>
                <a:schemeClr val="tx1"/>
              </a:solidFill>
            </a:rPr>
            <a:t>Choose</a:t>
          </a:r>
        </a:p>
      </dgm:t>
    </dgm:pt>
    <dgm:pt modelId="{8A281962-1972-4A87-A545-F94D38EB10E2}" type="parTrans" cxnId="{90D70251-7DC7-4666-B2FB-ABF3EEBA0DCD}">
      <dgm:prSet/>
      <dgm:spPr/>
      <dgm:t>
        <a:bodyPr/>
        <a:lstStyle/>
        <a:p>
          <a:endParaRPr lang="en-US"/>
        </a:p>
      </dgm:t>
    </dgm:pt>
    <dgm:pt modelId="{45FEA265-38C6-45CB-9CBF-4FA187D08A88}" type="sibTrans" cxnId="{90D70251-7DC7-4666-B2FB-ABF3EEBA0DCD}">
      <dgm:prSet/>
      <dgm:spPr/>
      <dgm:t>
        <a:bodyPr/>
        <a:lstStyle/>
        <a:p>
          <a:endParaRPr lang="en-US"/>
        </a:p>
      </dgm:t>
    </dgm:pt>
    <dgm:pt modelId="{32ABF0CE-0B65-41FE-B992-7FF4211262D2}">
      <dgm:prSet/>
      <dgm:spPr/>
      <dgm:t>
        <a:bodyPr/>
        <a:lstStyle/>
        <a:p>
          <a:pPr>
            <a:lnSpc>
              <a:spcPct val="100000"/>
            </a:lnSpc>
          </a:pPr>
          <a:r>
            <a:rPr lang="en-US" dirty="0">
              <a:solidFill>
                <a:srgbClr val="29282D"/>
              </a:solidFill>
            </a:rPr>
            <a:t>Record the information.</a:t>
          </a:r>
        </a:p>
      </dgm:t>
    </dgm:pt>
    <dgm:pt modelId="{A4A341E9-9428-4676-AD40-BF68B6B264E4}" type="parTrans" cxnId="{56C0F540-1F42-4D89-A80E-F545FC52CF35}">
      <dgm:prSet/>
      <dgm:spPr/>
      <dgm:t>
        <a:bodyPr/>
        <a:lstStyle/>
        <a:p>
          <a:endParaRPr lang="en-US"/>
        </a:p>
      </dgm:t>
    </dgm:pt>
    <dgm:pt modelId="{BF8639B8-02E9-4857-A7D0-EAC50F0902EE}" type="sibTrans" cxnId="{56C0F540-1F42-4D89-A80E-F545FC52CF35}">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custLinFactNeighborX="5866" custLinFactNeighborY="-4091">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custLinFactNeighborX="2070" custLinFactNeighborY="-2418">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custLinFactNeighborX="3795" custLinFactNeighborY="-2418">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9206EE1E-F881-4FA6-A0ED-77C4B8214D2A}" type="presOf" srcId="{13AFEB70-8E3C-4AE8-9E6C-DA5EA643DD82}" destId="{5EA92486-7144-4527-8B27-3A1C3B6C0D6D}" srcOrd="0" destOrd="0"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4235F631-DB13-4C62-B863-64DD9C829B2C}" type="presOf" srcId="{EDB6913F-D7A3-443D-9634-0A8CD3F16C46}" destId="{63575556-8C39-4E2F-92C4-1C7B5F9CB637}" srcOrd="0" destOrd="1" presId="urn:microsoft.com/office/officeart/2018/2/layout/IconLabelDescriptionList"/>
    <dgm:cxn modelId="{56C0F540-1F42-4D89-A80E-F545FC52CF35}" srcId="{E47BCAB8-2376-43AA-9589-848AE16DCE23}" destId="{32ABF0CE-0B65-41FE-B992-7FF4211262D2}" srcOrd="1" destOrd="0" parTransId="{A4A341E9-9428-4676-AD40-BF68B6B264E4}" sibTransId="{BF8639B8-02E9-4857-A7D0-EAC50F0902EE}"/>
    <dgm:cxn modelId="{F9BE6462-D0B0-4A58-92E7-B9DC86F1F0DC}" srcId="{13AFEB70-8E3C-4AE8-9E6C-DA5EA643DD82}" destId="{692EA863-6399-40CF-A39E-65760B146C3D}" srcOrd="0" destOrd="0" parTransId="{5B995825-59C6-492E-8CE0-E0C644B37896}" sibTransId="{B83098EB-9FFD-47E9-8C72-5F540820D941}"/>
    <dgm:cxn modelId="{7BF1EA4B-2201-4343-9A3A-C2D2226FAD9E}" type="presOf" srcId="{D0EDE6E9-9C25-407C-A3E3-20D5C175FB64}" destId="{63575556-8C39-4E2F-92C4-1C7B5F9CB637}" srcOrd="0" destOrd="2" presId="urn:microsoft.com/office/officeart/2018/2/layout/IconLabelDescriptionList"/>
    <dgm:cxn modelId="{90D70251-7DC7-4666-B2FB-ABF3EEBA0DCD}" srcId="{FF29C516-CC2F-448C-A055-9EC634603D65}" destId="{BFC65E28-3C7D-4082-BACF-5C295702E9C3}" srcOrd="3" destOrd="0" parTransId="{8A281962-1972-4A87-A545-F94D38EB10E2}" sibTransId="{45FEA265-38C6-45CB-9CBF-4FA187D08A88}"/>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645F8890-489A-44D7-A59F-95561A5E08BB}" type="presOf" srcId="{BFC65E28-3C7D-4082-BACF-5C295702E9C3}" destId="{63575556-8C39-4E2F-92C4-1C7B5F9CB637}" srcOrd="0" destOrd="3" presId="urn:microsoft.com/office/officeart/2018/2/layout/IconLabelDescriptionList"/>
    <dgm:cxn modelId="{48E1CF91-7ADC-4C88-AD15-E527539371B5}" srcId="{FF29C516-CC2F-448C-A055-9EC634603D65}" destId="{D0EDE6E9-9C25-407C-A3E3-20D5C175FB64}" srcOrd="2" destOrd="0" parTransId="{179D93A8-E37C-424B-80E5-078A963E94F6}" sibTransId="{77F93019-10D5-4E97-B031-5436BD1ED27C}"/>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2A6B0AD5-4706-4DDC-AF6C-0A67EA396D98}" srcId="{FF29C516-CC2F-448C-A055-9EC634603D65}" destId="{EDB6913F-D7A3-443D-9634-0A8CD3F16C46}" srcOrd="1" destOrd="0" parTransId="{2FE0F64C-666C-4FCD-90BC-4753B851BA68}" sibTransId="{C4A9659A-81F1-436F-B2A6-D00666BEE3B7}"/>
    <dgm:cxn modelId="{C98CECDB-8FF3-43C9-967A-E4779A3A73F6}" type="presOf" srcId="{32ABF0CE-0B65-41FE-B992-7FF4211262D2}" destId="{BBBA9D2F-F424-4814-B1B1-3F18BBAE723A}" srcOrd="0" destOrd="1" presId="urn:microsoft.com/office/officeart/2018/2/layout/IconLabelDescriptionList"/>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solidFill>
                <a:schemeClr val="tx1"/>
              </a:solidFill>
            </a:rPr>
            <a:t>Customer name</a:t>
          </a:r>
          <a:endParaRPr lang="en-US" dirty="0"/>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solidFill>
                <a:srgbClr val="29282D"/>
              </a:solidFill>
            </a:rPr>
            <a:t>Getting details from the customers. </a:t>
          </a:r>
          <a:endParaRPr lang="en-US" dirty="0"/>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endParaRPr lang="en-US" dirty="0"/>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E257C396-83A2-4161-AE72-1CB4D78E0E13}">
      <dgm:prSet/>
      <dgm:spPr/>
      <dgm:t>
        <a:bodyPr/>
        <a:lstStyle/>
        <a:p>
          <a:pPr>
            <a:lnSpc>
              <a:spcPct val="100000"/>
            </a:lnSpc>
          </a:pPr>
          <a:r>
            <a:rPr lang="en-US">
              <a:solidFill>
                <a:schemeClr val="tx1"/>
              </a:solidFill>
            </a:rPr>
            <a:t>Customer ID</a:t>
          </a:r>
          <a:endParaRPr lang="en-US" dirty="0">
            <a:solidFill>
              <a:schemeClr val="tx1"/>
            </a:solidFill>
          </a:endParaRPr>
        </a:p>
      </dgm:t>
    </dgm:pt>
    <dgm:pt modelId="{0B3C934D-CF34-442D-92D8-CE265519BAB4}" type="parTrans" cxnId="{C400A560-9CA4-430E-BB33-F7BAD348BB88}">
      <dgm:prSet/>
      <dgm:spPr/>
      <dgm:t>
        <a:bodyPr/>
        <a:lstStyle/>
        <a:p>
          <a:endParaRPr lang="en-US"/>
        </a:p>
      </dgm:t>
    </dgm:pt>
    <dgm:pt modelId="{7C02C0E2-FA11-42FF-A8BF-E9F03C939D49}" type="sibTrans" cxnId="{C400A560-9CA4-430E-BB33-F7BAD348BB88}">
      <dgm:prSet/>
      <dgm:spPr/>
      <dgm:t>
        <a:bodyPr/>
        <a:lstStyle/>
        <a:p>
          <a:endParaRPr lang="en-US"/>
        </a:p>
      </dgm:t>
    </dgm:pt>
    <dgm:pt modelId="{DE3AB862-0BA6-45EB-BC4C-82B1DCD17FF6}">
      <dgm:prSet/>
      <dgm:spPr/>
      <dgm:t>
        <a:bodyPr/>
        <a:lstStyle/>
        <a:p>
          <a:pPr>
            <a:lnSpc>
              <a:spcPct val="100000"/>
            </a:lnSpc>
          </a:pPr>
          <a:r>
            <a:rPr lang="en-US" dirty="0">
              <a:solidFill>
                <a:schemeClr val="tx1"/>
              </a:solidFill>
            </a:rPr>
            <a:t>Customer Contact</a:t>
          </a:r>
        </a:p>
      </dgm:t>
    </dgm:pt>
    <dgm:pt modelId="{99E56D7C-BFC6-4275-91BD-3991E450FDCF}" type="parTrans" cxnId="{39C97302-F14D-419A-A192-0F960B81655A}">
      <dgm:prSet/>
      <dgm:spPr/>
      <dgm:t>
        <a:bodyPr/>
        <a:lstStyle/>
        <a:p>
          <a:endParaRPr lang="en-US"/>
        </a:p>
      </dgm:t>
    </dgm:pt>
    <dgm:pt modelId="{AC48E5F7-7AF2-4136-8CCE-2D3AB3005596}" type="sibTrans" cxnId="{39C97302-F14D-419A-A192-0F960B81655A}">
      <dgm:prSet/>
      <dgm:spPr/>
      <dgm:t>
        <a:bodyPr/>
        <a:lstStyle/>
        <a:p>
          <a:endParaRPr lang="en-US"/>
        </a:p>
      </dgm:t>
    </dgm:pt>
    <dgm:pt modelId="{A1526E04-7BED-4CB8-9D0E-FEDBFA211A89}">
      <dgm:prSet/>
      <dgm:spPr/>
      <dgm:t>
        <a:bodyPr/>
        <a:lstStyle/>
        <a:p>
          <a:pPr>
            <a:lnSpc>
              <a:spcPct val="100000"/>
            </a:lnSpc>
          </a:pPr>
          <a:r>
            <a:rPr lang="en-US" dirty="0">
              <a:solidFill>
                <a:schemeClr val="tx1"/>
              </a:solidFill>
            </a:rPr>
            <a:t>Customer Email</a:t>
          </a:r>
        </a:p>
      </dgm:t>
    </dgm:pt>
    <dgm:pt modelId="{E38A66F7-0009-46D2-8E37-726DB730F3FF}" type="parTrans" cxnId="{5F3EC3BD-C890-4374-8BB6-33EE09A55428}">
      <dgm:prSet/>
      <dgm:spPr/>
      <dgm:t>
        <a:bodyPr/>
        <a:lstStyle/>
        <a:p>
          <a:endParaRPr lang="en-US"/>
        </a:p>
      </dgm:t>
    </dgm:pt>
    <dgm:pt modelId="{CE7E3E92-E0BB-48B8-90A0-7D31F30BB5A1}" type="sibTrans" cxnId="{5F3EC3BD-C890-4374-8BB6-33EE09A55428}">
      <dgm:prSet/>
      <dgm:spPr/>
      <dgm:t>
        <a:bodyPr/>
        <a:lstStyle/>
        <a:p>
          <a:endParaRPr lang="en-US"/>
        </a:p>
      </dgm:t>
    </dgm:pt>
    <dgm:pt modelId="{86D251C7-B177-44FF-A523-295C1A8AD43E}">
      <dgm:prSet/>
      <dgm:spPr/>
      <dgm:t>
        <a:bodyPr/>
        <a:lstStyle/>
        <a:p>
          <a:pPr>
            <a:lnSpc>
              <a:spcPct val="100000"/>
            </a:lnSpc>
          </a:pPr>
          <a:r>
            <a:rPr lang="en-US" dirty="0">
              <a:solidFill>
                <a:srgbClr val="29282D"/>
              </a:solidFill>
            </a:rPr>
            <a:t>Record the information.</a:t>
          </a:r>
        </a:p>
      </dgm:t>
    </dgm:pt>
    <dgm:pt modelId="{8439A2EA-C886-4C8C-BD39-41DDCCF70215}" type="parTrans" cxnId="{70B30253-B61E-4ED7-8A99-0D2A0D168299}">
      <dgm:prSet/>
      <dgm:spPr/>
      <dgm:t>
        <a:bodyPr/>
        <a:lstStyle/>
        <a:p>
          <a:endParaRPr lang="en-US"/>
        </a:p>
      </dgm:t>
    </dgm:pt>
    <dgm:pt modelId="{0381AD3F-CB7C-45AE-9975-460805C96045}" type="sibTrans" cxnId="{70B30253-B61E-4ED7-8A99-0D2A0D168299}">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custLinFactNeighborX="6901">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custLinFactNeighborX="4485" custLinFactNeighborY="713">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39C97302-F14D-419A-A192-0F960B81655A}" srcId="{FF29C516-CC2F-448C-A055-9EC634603D65}" destId="{DE3AB862-0BA6-45EB-BC4C-82B1DCD17FF6}" srcOrd="2" destOrd="0" parTransId="{99E56D7C-BFC6-4275-91BD-3991E450FDCF}" sibTransId="{AC48E5F7-7AF2-4136-8CCE-2D3AB3005596}"/>
    <dgm:cxn modelId="{D2E57203-66CC-47B9-BB3F-75A0F1176CA9}" srcId="{9E1B819B-FB00-4441-94B6-D8EAEDFB0AE7}" destId="{13AFEB70-8E3C-4AE8-9E6C-DA5EA643DD82}" srcOrd="2" destOrd="0" parTransId="{57CF35E0-72F6-4B21-B94C-358F9E4E6936}" sibTransId="{9FB2E9B5-5C98-406A-9F08-5E7E7A7D265E}"/>
    <dgm:cxn modelId="{9206EE1E-F881-4FA6-A0ED-77C4B8214D2A}" type="presOf" srcId="{13AFEB70-8E3C-4AE8-9E6C-DA5EA643DD82}" destId="{5EA92486-7144-4527-8B27-3A1C3B6C0D6D}" srcOrd="0" destOrd="0" presId="urn:microsoft.com/office/officeart/2018/2/layout/IconLabelDescriptionList"/>
    <dgm:cxn modelId="{127D5B27-DEBA-4EA9-8F5A-7110A3DD260C}" type="presOf" srcId="{86D251C7-B177-44FF-A523-295C1A8AD43E}" destId="{BBBA9D2F-F424-4814-B1B1-3F18BBAE723A}" srcOrd="0" destOrd="1"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C400A560-9CA4-430E-BB33-F7BAD348BB88}" srcId="{FF29C516-CC2F-448C-A055-9EC634603D65}" destId="{E257C396-83A2-4161-AE72-1CB4D78E0E13}" srcOrd="1" destOrd="0" parTransId="{0B3C934D-CF34-442D-92D8-CE265519BAB4}" sibTransId="{7C02C0E2-FA11-42FF-A8BF-E9F03C939D49}"/>
    <dgm:cxn modelId="{F9BE6462-D0B0-4A58-92E7-B9DC86F1F0DC}" srcId="{13AFEB70-8E3C-4AE8-9E6C-DA5EA643DD82}" destId="{692EA863-6399-40CF-A39E-65760B146C3D}" srcOrd="0" destOrd="0" parTransId="{5B995825-59C6-492E-8CE0-E0C644B37896}" sibTransId="{B83098EB-9FFD-47E9-8C72-5F540820D941}"/>
    <dgm:cxn modelId="{0D7A0947-2171-41D9-897D-10A78F3B4E90}" type="presOf" srcId="{DE3AB862-0BA6-45EB-BC4C-82B1DCD17FF6}" destId="{63575556-8C39-4E2F-92C4-1C7B5F9CB637}" srcOrd="0" destOrd="2" presId="urn:microsoft.com/office/officeart/2018/2/layout/IconLabelDescriptionList"/>
    <dgm:cxn modelId="{70B30253-B61E-4ED7-8A99-0D2A0D168299}" srcId="{E47BCAB8-2376-43AA-9589-848AE16DCE23}" destId="{86D251C7-B177-44FF-A523-295C1A8AD43E}" srcOrd="1" destOrd="0" parTransId="{8439A2EA-C886-4C8C-BD39-41DDCCF70215}" sibTransId="{0381AD3F-CB7C-45AE-9975-460805C96045}"/>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19A8D5B6-A5CF-4163-B0B0-07517DC427E6}" type="presOf" srcId="{A1526E04-7BED-4CB8-9D0E-FEDBFA211A89}" destId="{63575556-8C39-4E2F-92C4-1C7B5F9CB637}" srcOrd="0" destOrd="3" presId="urn:microsoft.com/office/officeart/2018/2/layout/IconLabelDescriptionList"/>
    <dgm:cxn modelId="{5F3EC3BD-C890-4374-8BB6-33EE09A55428}" srcId="{FF29C516-CC2F-448C-A055-9EC634603D65}" destId="{A1526E04-7BED-4CB8-9D0E-FEDBFA211A89}" srcOrd="3" destOrd="0" parTransId="{E38A66F7-0009-46D2-8E37-726DB730F3FF}" sibTransId="{CE7E3E92-E0BB-48B8-90A0-7D31F30BB5A1}"/>
    <dgm:cxn modelId="{D3B0BDC7-DB79-4571-8730-EDF8D2CAA994}" type="presOf" srcId="{E257C396-83A2-4161-AE72-1CB4D78E0E13}" destId="{63575556-8C39-4E2F-92C4-1C7B5F9CB637}" srcOrd="0" destOrd="1" presId="urn:microsoft.com/office/officeart/2018/2/layout/IconLabelDescriptionList"/>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solidFill>
                <a:schemeClr val="tx1"/>
              </a:solidFill>
            </a:rPr>
            <a:t>Customer name</a:t>
          </a:r>
          <a:endParaRPr lang="en-US" dirty="0"/>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solidFill>
                <a:srgbClr val="29282D"/>
              </a:solidFill>
            </a:rPr>
            <a:t>Getting details from the customers. </a:t>
          </a:r>
          <a:endParaRPr lang="en-US" dirty="0"/>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endParaRPr lang="en-US" dirty="0"/>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44D8DB6E-F9F7-4C80-B6B6-1E967086F20C}">
      <dgm:prSet/>
      <dgm:spPr/>
      <dgm:t>
        <a:bodyPr/>
        <a:lstStyle/>
        <a:p>
          <a:pPr>
            <a:lnSpc>
              <a:spcPct val="100000"/>
            </a:lnSpc>
          </a:pPr>
          <a:r>
            <a:rPr lang="en-US">
              <a:solidFill>
                <a:schemeClr val="tx1"/>
              </a:solidFill>
            </a:rPr>
            <a:t>Customer ID</a:t>
          </a:r>
          <a:endParaRPr lang="en-US" dirty="0">
            <a:solidFill>
              <a:schemeClr val="tx1"/>
            </a:solidFill>
          </a:endParaRPr>
        </a:p>
      </dgm:t>
    </dgm:pt>
    <dgm:pt modelId="{1DABDD68-78BD-4A2A-A1BE-2A6967182D20}" type="parTrans" cxnId="{B017AD4F-C6E1-47EA-B290-8C2046CC8F46}">
      <dgm:prSet/>
      <dgm:spPr/>
      <dgm:t>
        <a:bodyPr/>
        <a:lstStyle/>
        <a:p>
          <a:endParaRPr lang="en-US"/>
        </a:p>
      </dgm:t>
    </dgm:pt>
    <dgm:pt modelId="{9BD51701-609A-4200-862C-8818CA14F7A2}" type="sibTrans" cxnId="{B017AD4F-C6E1-47EA-B290-8C2046CC8F46}">
      <dgm:prSet/>
      <dgm:spPr/>
      <dgm:t>
        <a:bodyPr/>
        <a:lstStyle/>
        <a:p>
          <a:endParaRPr lang="en-US"/>
        </a:p>
      </dgm:t>
    </dgm:pt>
    <dgm:pt modelId="{5E3D2CCC-DF19-48A4-8334-B99B4BC4AB36}">
      <dgm:prSet/>
      <dgm:spPr/>
      <dgm:t>
        <a:bodyPr/>
        <a:lstStyle/>
        <a:p>
          <a:pPr>
            <a:lnSpc>
              <a:spcPct val="100000"/>
            </a:lnSpc>
          </a:pPr>
          <a:r>
            <a:rPr lang="en-US" dirty="0">
              <a:solidFill>
                <a:schemeClr val="tx1"/>
              </a:solidFill>
            </a:rPr>
            <a:t>Customer Contact</a:t>
          </a:r>
        </a:p>
      </dgm:t>
    </dgm:pt>
    <dgm:pt modelId="{379BE7B7-8FC1-402D-B1C1-4DC6BD446BEE}" type="parTrans" cxnId="{D77396E3-5202-4E90-91B0-1E486A1F2A45}">
      <dgm:prSet/>
      <dgm:spPr/>
      <dgm:t>
        <a:bodyPr/>
        <a:lstStyle/>
        <a:p>
          <a:endParaRPr lang="en-US"/>
        </a:p>
      </dgm:t>
    </dgm:pt>
    <dgm:pt modelId="{81429552-E3C4-4D7C-9799-C0734532B54D}" type="sibTrans" cxnId="{D77396E3-5202-4E90-91B0-1E486A1F2A45}">
      <dgm:prSet/>
      <dgm:spPr/>
      <dgm:t>
        <a:bodyPr/>
        <a:lstStyle/>
        <a:p>
          <a:endParaRPr lang="en-US"/>
        </a:p>
      </dgm:t>
    </dgm:pt>
    <dgm:pt modelId="{4873EBC6-DA7A-40AE-90C5-CA973FDEDB91}">
      <dgm:prSet/>
      <dgm:spPr/>
      <dgm:t>
        <a:bodyPr/>
        <a:lstStyle/>
        <a:p>
          <a:pPr>
            <a:lnSpc>
              <a:spcPct val="100000"/>
            </a:lnSpc>
          </a:pPr>
          <a:r>
            <a:rPr lang="en-US" dirty="0">
              <a:solidFill>
                <a:schemeClr val="tx1"/>
              </a:solidFill>
            </a:rPr>
            <a:t>Customer Email</a:t>
          </a:r>
        </a:p>
      </dgm:t>
    </dgm:pt>
    <dgm:pt modelId="{B3920167-F4B6-4C69-8DEC-32EE62B2DCD7}" type="parTrans" cxnId="{BFABE061-F2BF-4B47-9E40-A2EEB46EEC17}">
      <dgm:prSet/>
      <dgm:spPr/>
      <dgm:t>
        <a:bodyPr/>
        <a:lstStyle/>
        <a:p>
          <a:endParaRPr lang="en-US"/>
        </a:p>
      </dgm:t>
    </dgm:pt>
    <dgm:pt modelId="{9797CA77-7D12-4B8F-9D64-0D50A200772B}" type="sibTrans" cxnId="{BFABE061-F2BF-4B47-9E40-A2EEB46EEC17}">
      <dgm:prSet/>
      <dgm:spPr/>
      <dgm:t>
        <a:bodyPr/>
        <a:lstStyle/>
        <a:p>
          <a:endParaRPr lang="en-US"/>
        </a:p>
      </dgm:t>
    </dgm:pt>
    <dgm:pt modelId="{57E48F94-FD8C-447D-AC63-1B3F0B50E26B}">
      <dgm:prSet/>
      <dgm:spPr/>
      <dgm:t>
        <a:bodyPr/>
        <a:lstStyle/>
        <a:p>
          <a:pPr>
            <a:lnSpc>
              <a:spcPct val="100000"/>
            </a:lnSpc>
          </a:pPr>
          <a:r>
            <a:rPr lang="en-US" dirty="0">
              <a:solidFill>
                <a:srgbClr val="29282D"/>
              </a:solidFill>
            </a:rPr>
            <a:t>Record the information.</a:t>
          </a:r>
        </a:p>
      </dgm:t>
    </dgm:pt>
    <dgm:pt modelId="{15D07DF0-9ADE-4EE0-8B86-B4C3D5EDF3C1}" type="parTrans" cxnId="{044A5B6F-4AC5-4EE3-885E-F243E8F5BEB3}">
      <dgm:prSet/>
      <dgm:spPr/>
      <dgm:t>
        <a:bodyPr/>
        <a:lstStyle/>
        <a:p>
          <a:endParaRPr lang="en-US"/>
        </a:p>
      </dgm:t>
    </dgm:pt>
    <dgm:pt modelId="{43832F2F-694E-4E28-89CF-A4921E7E641B}" type="sibTrans" cxnId="{044A5B6F-4AC5-4EE3-885E-F243E8F5BEB3}">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custLinFactNeighborX="7246" custLinFactNeighborY="-3253">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custLinFactNeighborX="4831" custLinFactNeighborY="-3253">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D064CB03-4466-41C1-A03D-82A3990446B6}" type="presOf" srcId="{5E3D2CCC-DF19-48A4-8334-B99B4BC4AB36}" destId="{63575556-8C39-4E2F-92C4-1C7B5F9CB637}" srcOrd="0" destOrd="2" presId="urn:microsoft.com/office/officeart/2018/2/layout/IconLabelDescriptionList"/>
    <dgm:cxn modelId="{6D289B0A-6A7C-4D09-84EF-8A72CACABD3A}" type="presOf" srcId="{4873EBC6-DA7A-40AE-90C5-CA973FDEDB91}" destId="{63575556-8C39-4E2F-92C4-1C7B5F9CB637}" srcOrd="0" destOrd="3" presId="urn:microsoft.com/office/officeart/2018/2/layout/IconLabelDescriptionList"/>
    <dgm:cxn modelId="{9F1F1D15-16C8-4712-878B-A2864B63FDE8}" type="presOf" srcId="{44D8DB6E-F9F7-4C80-B6B6-1E967086F20C}" destId="{63575556-8C39-4E2F-92C4-1C7B5F9CB637}" srcOrd="0" destOrd="1" presId="urn:microsoft.com/office/officeart/2018/2/layout/IconLabelDescriptionList"/>
    <dgm:cxn modelId="{9206EE1E-F881-4FA6-A0ED-77C4B8214D2A}" type="presOf" srcId="{13AFEB70-8E3C-4AE8-9E6C-DA5EA643DD82}" destId="{5EA92486-7144-4527-8B27-3A1C3B6C0D6D}" srcOrd="0" destOrd="0"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E911525C-DC38-4A4D-B1CC-C12C74B4EE83}" type="presOf" srcId="{57E48F94-FD8C-447D-AC63-1B3F0B50E26B}" destId="{BBBA9D2F-F424-4814-B1B1-3F18BBAE723A}" srcOrd="0" destOrd="1" presId="urn:microsoft.com/office/officeart/2018/2/layout/IconLabelDescriptionList"/>
    <dgm:cxn modelId="{BFABE061-F2BF-4B47-9E40-A2EEB46EEC17}" srcId="{FF29C516-CC2F-448C-A055-9EC634603D65}" destId="{4873EBC6-DA7A-40AE-90C5-CA973FDEDB91}" srcOrd="3" destOrd="0" parTransId="{B3920167-F4B6-4C69-8DEC-32EE62B2DCD7}" sibTransId="{9797CA77-7D12-4B8F-9D64-0D50A200772B}"/>
    <dgm:cxn modelId="{F9BE6462-D0B0-4A58-92E7-B9DC86F1F0DC}" srcId="{13AFEB70-8E3C-4AE8-9E6C-DA5EA643DD82}" destId="{692EA863-6399-40CF-A39E-65760B146C3D}" srcOrd="0" destOrd="0" parTransId="{5B995825-59C6-492E-8CE0-E0C644B37896}" sibTransId="{B83098EB-9FFD-47E9-8C72-5F540820D941}"/>
    <dgm:cxn modelId="{044A5B6F-4AC5-4EE3-885E-F243E8F5BEB3}" srcId="{E47BCAB8-2376-43AA-9589-848AE16DCE23}" destId="{57E48F94-FD8C-447D-AC63-1B3F0B50E26B}" srcOrd="1" destOrd="0" parTransId="{15D07DF0-9ADE-4EE0-8B86-B4C3D5EDF3C1}" sibTransId="{43832F2F-694E-4E28-89CF-A4921E7E641B}"/>
    <dgm:cxn modelId="{B017AD4F-C6E1-47EA-B290-8C2046CC8F46}" srcId="{FF29C516-CC2F-448C-A055-9EC634603D65}" destId="{44D8DB6E-F9F7-4C80-B6B6-1E967086F20C}" srcOrd="1" destOrd="0" parTransId="{1DABDD68-78BD-4A2A-A1BE-2A6967182D20}" sibTransId="{9BD51701-609A-4200-862C-8818CA14F7A2}"/>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D77396E3-5202-4E90-91B0-1E486A1F2A45}" srcId="{FF29C516-CC2F-448C-A055-9EC634603D65}" destId="{5E3D2CCC-DF19-48A4-8334-B99B4BC4AB36}" srcOrd="2" destOrd="0" parTransId="{379BE7B7-8FC1-402D-B1C1-4DC6BD446BEE}" sibTransId="{81429552-E3C4-4D7C-9799-C0734532B54D}"/>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t> </a:t>
          </a:r>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t> </a:t>
          </a:r>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r>
            <a:rPr lang="en-US" dirty="0"/>
            <a:t> </a:t>
          </a:r>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9206EE1E-F881-4FA6-A0ED-77C4B8214D2A}" type="presOf" srcId="{13AFEB70-8E3C-4AE8-9E6C-DA5EA643DD82}" destId="{5EA92486-7144-4527-8B27-3A1C3B6C0D6D}" srcOrd="0" destOrd="0" presId="urn:microsoft.com/office/officeart/2018/2/layout/IconLabelDescriptionList"/>
    <dgm:cxn modelId="{25E6582E-451D-43AB-885C-2854EC10C91A}" srcId="{E47BCAB8-2376-43AA-9589-848AE16DCE23}" destId="{591570E6-51F2-4907-BEDC-F3939743A245}" srcOrd="0" destOrd="0" parTransId="{8EDA2368-815D-462E-B4A2-0097B3CEF82C}" sibTransId="{0091FC8A-F68B-4C4D-810E-216E807E9296}"/>
    <dgm:cxn modelId="{F9BE6462-D0B0-4A58-92E7-B9DC86F1F0DC}" srcId="{13AFEB70-8E3C-4AE8-9E6C-DA5EA643DD82}" destId="{692EA863-6399-40CF-A39E-65760B146C3D}" srcOrd="0" destOrd="0" parTransId="{5B995825-59C6-492E-8CE0-E0C644B37896}" sibTransId="{B83098EB-9FFD-47E9-8C72-5F540820D941}"/>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1B819B-FB00-4441-94B6-D8EAEDFB0AE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F29C516-CC2F-448C-A055-9EC634603D65}">
      <dgm:prSet/>
      <dgm:spPr/>
      <dgm:t>
        <a:bodyPr/>
        <a:lstStyle/>
        <a:p>
          <a:pPr>
            <a:lnSpc>
              <a:spcPct val="100000"/>
            </a:lnSpc>
            <a:defRPr b="1"/>
          </a:pPr>
          <a:r>
            <a:rPr lang="en-US" dirty="0"/>
            <a:t>Attributes</a:t>
          </a:r>
        </a:p>
      </dgm:t>
    </dgm:pt>
    <dgm:pt modelId="{7465F087-E35E-4103-AF32-120C15D75D4D}" type="parTrans" cxnId="{5B276B78-8272-44AE-BF99-8EC5903251F1}">
      <dgm:prSet/>
      <dgm:spPr/>
      <dgm:t>
        <a:bodyPr/>
        <a:lstStyle/>
        <a:p>
          <a:endParaRPr lang="en-US"/>
        </a:p>
      </dgm:t>
    </dgm:pt>
    <dgm:pt modelId="{6B8A3A15-FFEB-49D2-B9B8-3B27967684CD}" type="sibTrans" cxnId="{5B276B78-8272-44AE-BF99-8EC5903251F1}">
      <dgm:prSet/>
      <dgm:spPr/>
      <dgm:t>
        <a:bodyPr/>
        <a:lstStyle/>
        <a:p>
          <a:endParaRPr lang="en-US"/>
        </a:p>
      </dgm:t>
    </dgm:pt>
    <dgm:pt modelId="{C1759470-9799-40B6-A625-B8FEB7BDE664}">
      <dgm:prSet/>
      <dgm:spPr/>
      <dgm:t>
        <a:bodyPr/>
        <a:lstStyle/>
        <a:p>
          <a:pPr>
            <a:lnSpc>
              <a:spcPct val="100000"/>
            </a:lnSpc>
          </a:pPr>
          <a:r>
            <a:rPr lang="en-US" dirty="0"/>
            <a:t> </a:t>
          </a:r>
        </a:p>
      </dgm:t>
    </dgm:pt>
    <dgm:pt modelId="{8DF7323A-88BE-4954-B3FD-8ED4AE067335}" type="parTrans" cxnId="{2DFF78A0-4D99-4624-9FA3-2E183ED44623}">
      <dgm:prSet/>
      <dgm:spPr/>
      <dgm:t>
        <a:bodyPr/>
        <a:lstStyle/>
        <a:p>
          <a:endParaRPr lang="en-US"/>
        </a:p>
      </dgm:t>
    </dgm:pt>
    <dgm:pt modelId="{DB54E39F-CD60-40D7-A646-BF492920542F}" type="sibTrans" cxnId="{2DFF78A0-4D99-4624-9FA3-2E183ED44623}">
      <dgm:prSet/>
      <dgm:spPr/>
      <dgm:t>
        <a:bodyPr/>
        <a:lstStyle/>
        <a:p>
          <a:endParaRPr lang="en-US"/>
        </a:p>
      </dgm:t>
    </dgm:pt>
    <dgm:pt modelId="{E47BCAB8-2376-43AA-9589-848AE16DCE23}">
      <dgm:prSet/>
      <dgm:spPr/>
      <dgm:t>
        <a:bodyPr/>
        <a:lstStyle/>
        <a:p>
          <a:pPr>
            <a:lnSpc>
              <a:spcPct val="100000"/>
            </a:lnSpc>
            <a:defRPr b="1"/>
          </a:pPr>
          <a:r>
            <a:rPr lang="en-US" dirty="0"/>
            <a:t>Functionalities</a:t>
          </a:r>
        </a:p>
      </dgm:t>
    </dgm:pt>
    <dgm:pt modelId="{6F6B2878-652F-48E0-BF87-15094745FAE5}" type="parTrans" cxnId="{75342797-D6E7-49C2-B9FC-976B0C496C55}">
      <dgm:prSet/>
      <dgm:spPr/>
      <dgm:t>
        <a:bodyPr/>
        <a:lstStyle/>
        <a:p>
          <a:endParaRPr lang="en-US"/>
        </a:p>
      </dgm:t>
    </dgm:pt>
    <dgm:pt modelId="{8AB62EB9-35E7-4470-864E-E594EAC5D18E}" type="sibTrans" cxnId="{75342797-D6E7-49C2-B9FC-976B0C496C55}">
      <dgm:prSet/>
      <dgm:spPr/>
      <dgm:t>
        <a:bodyPr/>
        <a:lstStyle/>
        <a:p>
          <a:endParaRPr lang="en-US"/>
        </a:p>
      </dgm:t>
    </dgm:pt>
    <dgm:pt modelId="{591570E6-51F2-4907-BEDC-F3939743A245}">
      <dgm:prSet/>
      <dgm:spPr/>
      <dgm:t>
        <a:bodyPr/>
        <a:lstStyle/>
        <a:p>
          <a:pPr>
            <a:lnSpc>
              <a:spcPct val="100000"/>
            </a:lnSpc>
          </a:pPr>
          <a:r>
            <a:rPr lang="en-US" dirty="0"/>
            <a:t> </a:t>
          </a:r>
        </a:p>
      </dgm:t>
    </dgm:pt>
    <dgm:pt modelId="{8EDA2368-815D-462E-B4A2-0097B3CEF82C}" type="parTrans" cxnId="{25E6582E-451D-43AB-885C-2854EC10C91A}">
      <dgm:prSet/>
      <dgm:spPr/>
      <dgm:t>
        <a:bodyPr/>
        <a:lstStyle/>
        <a:p>
          <a:endParaRPr lang="en-US"/>
        </a:p>
      </dgm:t>
    </dgm:pt>
    <dgm:pt modelId="{0091FC8A-F68B-4C4D-810E-216E807E9296}" type="sibTrans" cxnId="{25E6582E-451D-43AB-885C-2854EC10C91A}">
      <dgm:prSet/>
      <dgm:spPr/>
      <dgm:t>
        <a:bodyPr/>
        <a:lstStyle/>
        <a:p>
          <a:endParaRPr lang="en-US"/>
        </a:p>
      </dgm:t>
    </dgm:pt>
    <dgm:pt modelId="{13AFEB70-8E3C-4AE8-9E6C-DA5EA643DD82}">
      <dgm:prSet/>
      <dgm:spPr/>
      <dgm:t>
        <a:bodyPr/>
        <a:lstStyle/>
        <a:p>
          <a:pPr>
            <a:lnSpc>
              <a:spcPct val="100000"/>
            </a:lnSpc>
            <a:defRPr b="1"/>
          </a:pPr>
          <a:r>
            <a:rPr lang="en-US" dirty="0"/>
            <a:t>Methods</a:t>
          </a:r>
        </a:p>
      </dgm:t>
    </dgm:pt>
    <dgm:pt modelId="{57CF35E0-72F6-4B21-B94C-358F9E4E6936}" type="parTrans" cxnId="{D2E57203-66CC-47B9-BB3F-75A0F1176CA9}">
      <dgm:prSet/>
      <dgm:spPr/>
      <dgm:t>
        <a:bodyPr/>
        <a:lstStyle/>
        <a:p>
          <a:endParaRPr lang="en-US"/>
        </a:p>
      </dgm:t>
    </dgm:pt>
    <dgm:pt modelId="{9FB2E9B5-5C98-406A-9F08-5E7E7A7D265E}" type="sibTrans" cxnId="{D2E57203-66CC-47B9-BB3F-75A0F1176CA9}">
      <dgm:prSet/>
      <dgm:spPr/>
      <dgm:t>
        <a:bodyPr/>
        <a:lstStyle/>
        <a:p>
          <a:endParaRPr lang="en-US"/>
        </a:p>
      </dgm:t>
    </dgm:pt>
    <dgm:pt modelId="{692EA863-6399-40CF-A39E-65760B146C3D}">
      <dgm:prSet/>
      <dgm:spPr/>
      <dgm:t>
        <a:bodyPr/>
        <a:lstStyle/>
        <a:p>
          <a:pPr>
            <a:lnSpc>
              <a:spcPct val="100000"/>
            </a:lnSpc>
          </a:pPr>
          <a:r>
            <a:rPr lang="en-US" dirty="0"/>
            <a:t> </a:t>
          </a:r>
        </a:p>
      </dgm:t>
    </dgm:pt>
    <dgm:pt modelId="{5B995825-59C6-492E-8CE0-E0C644B37896}" type="parTrans" cxnId="{F9BE6462-D0B0-4A58-92E7-B9DC86F1F0DC}">
      <dgm:prSet/>
      <dgm:spPr/>
      <dgm:t>
        <a:bodyPr/>
        <a:lstStyle/>
        <a:p>
          <a:endParaRPr lang="en-US"/>
        </a:p>
      </dgm:t>
    </dgm:pt>
    <dgm:pt modelId="{B83098EB-9FFD-47E9-8C72-5F540820D941}" type="sibTrans" cxnId="{F9BE6462-D0B0-4A58-92E7-B9DC86F1F0DC}">
      <dgm:prSet/>
      <dgm:spPr/>
      <dgm:t>
        <a:bodyPr/>
        <a:lstStyle/>
        <a:p>
          <a:endParaRPr lang="en-US"/>
        </a:p>
      </dgm:t>
    </dgm:pt>
    <dgm:pt modelId="{43D2B51E-C0B8-4E35-9E99-1754BCDCD63C}">
      <dgm:prSet/>
      <dgm:spPr/>
      <dgm:t>
        <a:bodyPr/>
        <a:lstStyle/>
        <a:p>
          <a:pPr>
            <a:lnSpc>
              <a:spcPct val="100000"/>
            </a:lnSpc>
          </a:pPr>
          <a:r>
            <a:rPr lang="en-US">
              <a:solidFill>
                <a:schemeClr val="tx1"/>
              </a:solidFill>
            </a:rPr>
            <a:t>Customer name</a:t>
          </a:r>
          <a:endParaRPr lang="en-US" dirty="0">
            <a:solidFill>
              <a:schemeClr val="tx1"/>
            </a:solidFill>
          </a:endParaRPr>
        </a:p>
      </dgm:t>
    </dgm:pt>
    <dgm:pt modelId="{5BD0F728-CAE3-4AB3-A04D-FB97D37EA699}" type="parTrans" cxnId="{63D0C92E-0589-41EE-8F41-593D28B3008A}">
      <dgm:prSet/>
      <dgm:spPr/>
      <dgm:t>
        <a:bodyPr/>
        <a:lstStyle/>
        <a:p>
          <a:endParaRPr lang="en-US"/>
        </a:p>
      </dgm:t>
    </dgm:pt>
    <dgm:pt modelId="{FFEA2321-7289-46D1-B4D3-0F3A53213E2B}" type="sibTrans" cxnId="{63D0C92E-0589-41EE-8F41-593D28B3008A}">
      <dgm:prSet/>
      <dgm:spPr/>
      <dgm:t>
        <a:bodyPr/>
        <a:lstStyle/>
        <a:p>
          <a:endParaRPr lang="en-US"/>
        </a:p>
      </dgm:t>
    </dgm:pt>
    <dgm:pt modelId="{DBDB9220-80D3-4612-BBBB-22E3DA47444E}">
      <dgm:prSet/>
      <dgm:spPr/>
      <dgm:t>
        <a:bodyPr/>
        <a:lstStyle/>
        <a:p>
          <a:pPr>
            <a:lnSpc>
              <a:spcPct val="100000"/>
            </a:lnSpc>
          </a:pPr>
          <a:r>
            <a:rPr lang="en-US">
              <a:solidFill>
                <a:schemeClr val="tx1"/>
              </a:solidFill>
            </a:rPr>
            <a:t>Customer Contact</a:t>
          </a:r>
          <a:endParaRPr lang="en-US" dirty="0">
            <a:solidFill>
              <a:schemeClr val="tx1"/>
            </a:solidFill>
          </a:endParaRPr>
        </a:p>
      </dgm:t>
    </dgm:pt>
    <dgm:pt modelId="{C97FF59E-3F90-4C7E-A6D5-DD30265544E3}" type="parTrans" cxnId="{F2F41856-3F2A-4CE2-B5AE-35D98BF022C9}">
      <dgm:prSet/>
      <dgm:spPr/>
      <dgm:t>
        <a:bodyPr/>
        <a:lstStyle/>
        <a:p>
          <a:endParaRPr lang="en-US"/>
        </a:p>
      </dgm:t>
    </dgm:pt>
    <dgm:pt modelId="{B0CB0A8C-D653-49A3-B4E4-C8836E446EA8}" type="sibTrans" cxnId="{F2F41856-3F2A-4CE2-B5AE-35D98BF022C9}">
      <dgm:prSet/>
      <dgm:spPr/>
      <dgm:t>
        <a:bodyPr/>
        <a:lstStyle/>
        <a:p>
          <a:endParaRPr lang="en-US"/>
        </a:p>
      </dgm:t>
    </dgm:pt>
    <dgm:pt modelId="{9989514C-F915-470A-8487-B091A2F28F52}">
      <dgm:prSet/>
      <dgm:spPr/>
      <dgm:t>
        <a:bodyPr/>
        <a:lstStyle/>
        <a:p>
          <a:pPr>
            <a:lnSpc>
              <a:spcPct val="100000"/>
            </a:lnSpc>
          </a:pPr>
          <a:r>
            <a:rPr lang="en-US">
              <a:solidFill>
                <a:schemeClr val="tx1"/>
              </a:solidFill>
            </a:rPr>
            <a:t>Customer ID</a:t>
          </a:r>
          <a:endParaRPr lang="en-US" dirty="0">
            <a:solidFill>
              <a:schemeClr val="tx1"/>
            </a:solidFill>
          </a:endParaRPr>
        </a:p>
      </dgm:t>
    </dgm:pt>
    <dgm:pt modelId="{AC6EF529-3FBB-4DF5-A484-15AEE4BB7B3D}" type="parTrans" cxnId="{2097F018-7F82-4B3C-A8E4-B0FF7072027F}">
      <dgm:prSet/>
      <dgm:spPr/>
      <dgm:t>
        <a:bodyPr/>
        <a:lstStyle/>
        <a:p>
          <a:endParaRPr lang="en-US"/>
        </a:p>
      </dgm:t>
    </dgm:pt>
    <dgm:pt modelId="{B1E2CE10-B9D1-4D23-A242-9F2BD213F74B}" type="sibTrans" cxnId="{2097F018-7F82-4B3C-A8E4-B0FF7072027F}">
      <dgm:prSet/>
      <dgm:spPr/>
      <dgm:t>
        <a:bodyPr/>
        <a:lstStyle/>
        <a:p>
          <a:endParaRPr lang="en-US"/>
        </a:p>
      </dgm:t>
    </dgm:pt>
    <dgm:pt modelId="{C999688C-B645-4DA7-BCE7-20F1ADC371B7}">
      <dgm:prSet/>
      <dgm:spPr/>
      <dgm:t>
        <a:bodyPr/>
        <a:lstStyle/>
        <a:p>
          <a:pPr>
            <a:lnSpc>
              <a:spcPct val="100000"/>
            </a:lnSpc>
          </a:pPr>
          <a:r>
            <a:rPr lang="en-US">
              <a:solidFill>
                <a:schemeClr val="tx1"/>
              </a:solidFill>
            </a:rPr>
            <a:t>Customer Email</a:t>
          </a:r>
          <a:endParaRPr lang="en-US" dirty="0">
            <a:solidFill>
              <a:schemeClr val="tx1"/>
            </a:solidFill>
          </a:endParaRPr>
        </a:p>
      </dgm:t>
    </dgm:pt>
    <dgm:pt modelId="{416E5977-D1DE-4352-B79A-75779293F108}" type="parTrans" cxnId="{5D1E4177-4AE2-4DC3-8EC8-2DEA79574428}">
      <dgm:prSet/>
      <dgm:spPr/>
      <dgm:t>
        <a:bodyPr/>
        <a:lstStyle/>
        <a:p>
          <a:endParaRPr lang="en-US"/>
        </a:p>
      </dgm:t>
    </dgm:pt>
    <dgm:pt modelId="{B0D6EF3D-98D4-4D63-954B-8844B26EDEDE}" type="sibTrans" cxnId="{5D1E4177-4AE2-4DC3-8EC8-2DEA79574428}">
      <dgm:prSet/>
      <dgm:spPr/>
      <dgm:t>
        <a:bodyPr/>
        <a:lstStyle/>
        <a:p>
          <a:endParaRPr lang="en-US"/>
        </a:p>
      </dgm:t>
    </dgm:pt>
    <dgm:pt modelId="{824E8470-5554-4028-AA1E-7B030DC31159}">
      <dgm:prSet/>
      <dgm:spPr/>
      <dgm:t>
        <a:bodyPr/>
        <a:lstStyle/>
        <a:p>
          <a:pPr>
            <a:lnSpc>
              <a:spcPct val="100000"/>
            </a:lnSpc>
          </a:pPr>
          <a:r>
            <a:rPr lang="en-US">
              <a:solidFill>
                <a:schemeClr val="tx1"/>
              </a:solidFill>
            </a:rPr>
            <a:t>Room Number</a:t>
          </a:r>
          <a:endParaRPr lang="en-US" dirty="0">
            <a:solidFill>
              <a:schemeClr val="tx1"/>
            </a:solidFill>
          </a:endParaRPr>
        </a:p>
      </dgm:t>
    </dgm:pt>
    <dgm:pt modelId="{781E8B9A-5EFE-47B6-91DC-CB2B22F9804B}" type="parTrans" cxnId="{A7B002FA-7293-4DFE-89B0-6EC7FB008ED3}">
      <dgm:prSet/>
      <dgm:spPr/>
      <dgm:t>
        <a:bodyPr/>
        <a:lstStyle/>
        <a:p>
          <a:endParaRPr lang="en-US"/>
        </a:p>
      </dgm:t>
    </dgm:pt>
    <dgm:pt modelId="{AFD2F01F-E5D4-413F-99B0-3582B9C3FF39}" type="sibTrans" cxnId="{A7B002FA-7293-4DFE-89B0-6EC7FB008ED3}">
      <dgm:prSet/>
      <dgm:spPr/>
      <dgm:t>
        <a:bodyPr/>
        <a:lstStyle/>
        <a:p>
          <a:endParaRPr lang="en-US"/>
        </a:p>
      </dgm:t>
    </dgm:pt>
    <dgm:pt modelId="{43DDFF7A-AA02-4E71-86F4-65B4DB9E760C}">
      <dgm:prSet/>
      <dgm:spPr/>
      <dgm:t>
        <a:bodyPr/>
        <a:lstStyle/>
        <a:p>
          <a:pPr>
            <a:lnSpc>
              <a:spcPct val="100000"/>
            </a:lnSpc>
          </a:pPr>
          <a:r>
            <a:rPr lang="en-US">
              <a:solidFill>
                <a:schemeClr val="tx1"/>
              </a:solidFill>
            </a:rPr>
            <a:t>Line Count</a:t>
          </a:r>
          <a:endParaRPr lang="en-US" dirty="0">
            <a:solidFill>
              <a:schemeClr val="tx1"/>
            </a:solidFill>
          </a:endParaRPr>
        </a:p>
      </dgm:t>
    </dgm:pt>
    <dgm:pt modelId="{AB00D33E-74A4-4C91-B865-C77A7ABBD908}" type="parTrans" cxnId="{D691A1F7-7855-465B-8573-5C7583E1EF7A}">
      <dgm:prSet/>
      <dgm:spPr/>
      <dgm:t>
        <a:bodyPr/>
        <a:lstStyle/>
        <a:p>
          <a:endParaRPr lang="en-US"/>
        </a:p>
      </dgm:t>
    </dgm:pt>
    <dgm:pt modelId="{4EF9DAA1-19D3-411D-BF39-0E1FCDA0890A}" type="sibTrans" cxnId="{D691A1F7-7855-465B-8573-5C7583E1EF7A}">
      <dgm:prSet/>
      <dgm:spPr/>
      <dgm:t>
        <a:bodyPr/>
        <a:lstStyle/>
        <a:p>
          <a:endParaRPr lang="en-US"/>
        </a:p>
      </dgm:t>
    </dgm:pt>
    <dgm:pt modelId="{44093180-6C6B-4489-9344-83C3C06E40D8}">
      <dgm:prSet/>
      <dgm:spPr/>
      <dgm:t>
        <a:bodyPr/>
        <a:lstStyle/>
        <a:p>
          <a:pPr>
            <a:lnSpc>
              <a:spcPct val="100000"/>
            </a:lnSpc>
          </a:pPr>
          <a:r>
            <a:rPr lang="en-US">
              <a:solidFill>
                <a:schemeClr val="tx1"/>
              </a:solidFill>
            </a:rPr>
            <a:t>Customer save to name1</a:t>
          </a:r>
          <a:endParaRPr lang="en-US" dirty="0">
            <a:solidFill>
              <a:schemeClr val="tx1"/>
            </a:solidFill>
          </a:endParaRPr>
        </a:p>
      </dgm:t>
    </dgm:pt>
    <dgm:pt modelId="{37A63709-3440-4798-AC95-17C039CEA123}" type="parTrans" cxnId="{4CDF4824-BCF4-4AAF-B14C-75493A1FF080}">
      <dgm:prSet/>
      <dgm:spPr/>
      <dgm:t>
        <a:bodyPr/>
        <a:lstStyle/>
        <a:p>
          <a:endParaRPr lang="en-US"/>
        </a:p>
      </dgm:t>
    </dgm:pt>
    <dgm:pt modelId="{898EF008-49A0-4EA1-987F-04C8EF9EEDD2}" type="sibTrans" cxnId="{4CDF4824-BCF4-4AAF-B14C-75493A1FF080}">
      <dgm:prSet/>
      <dgm:spPr/>
      <dgm:t>
        <a:bodyPr/>
        <a:lstStyle/>
        <a:p>
          <a:endParaRPr lang="en-US"/>
        </a:p>
      </dgm:t>
    </dgm:pt>
    <dgm:pt modelId="{B6D90951-914F-4D51-9FDE-6585E3FC705A}">
      <dgm:prSet/>
      <dgm:spPr/>
      <dgm:t>
        <a:bodyPr/>
        <a:lstStyle/>
        <a:p>
          <a:pPr>
            <a:lnSpc>
              <a:spcPct val="100000"/>
            </a:lnSpc>
          </a:pPr>
          <a:r>
            <a:rPr lang="en-US">
              <a:solidFill>
                <a:srgbClr val="29282D"/>
              </a:solidFill>
            </a:rPr>
            <a:t>Getting details from the customers. </a:t>
          </a:r>
          <a:endParaRPr lang="en-US" dirty="0">
            <a:solidFill>
              <a:srgbClr val="29282D"/>
            </a:solidFill>
          </a:endParaRPr>
        </a:p>
      </dgm:t>
    </dgm:pt>
    <dgm:pt modelId="{D15C9FC0-5BAB-433E-90C8-40A6FD93498B}" type="parTrans" cxnId="{DB771F96-542D-4F40-967C-C7E1183AB4FD}">
      <dgm:prSet/>
      <dgm:spPr/>
      <dgm:t>
        <a:bodyPr/>
        <a:lstStyle/>
        <a:p>
          <a:endParaRPr lang="en-US"/>
        </a:p>
      </dgm:t>
    </dgm:pt>
    <dgm:pt modelId="{FF4E6E07-8C9B-42FE-BE92-72EFE5FDAA32}" type="sibTrans" cxnId="{DB771F96-542D-4F40-967C-C7E1183AB4FD}">
      <dgm:prSet/>
      <dgm:spPr/>
      <dgm:t>
        <a:bodyPr/>
        <a:lstStyle/>
        <a:p>
          <a:endParaRPr lang="en-US"/>
        </a:p>
      </dgm:t>
    </dgm:pt>
    <dgm:pt modelId="{7BAD71CC-0044-4BDA-B7F9-E0942F94F610}">
      <dgm:prSet/>
      <dgm:spPr/>
      <dgm:t>
        <a:bodyPr/>
        <a:lstStyle/>
        <a:p>
          <a:pPr>
            <a:lnSpc>
              <a:spcPct val="100000"/>
            </a:lnSpc>
          </a:pPr>
          <a:r>
            <a:rPr lang="en-US">
              <a:solidFill>
                <a:srgbClr val="29282D"/>
              </a:solidFill>
            </a:rPr>
            <a:t>Record the information.</a:t>
          </a:r>
          <a:endParaRPr lang="en-US" dirty="0">
            <a:solidFill>
              <a:srgbClr val="29282D"/>
            </a:solidFill>
          </a:endParaRPr>
        </a:p>
      </dgm:t>
    </dgm:pt>
    <dgm:pt modelId="{B7BEF78F-D9AE-403C-BD66-BCE9F7FF9383}" type="parTrans" cxnId="{A5C1B140-DABC-48A3-8256-00FF9257B6AD}">
      <dgm:prSet/>
      <dgm:spPr/>
      <dgm:t>
        <a:bodyPr/>
        <a:lstStyle/>
        <a:p>
          <a:endParaRPr lang="en-US"/>
        </a:p>
      </dgm:t>
    </dgm:pt>
    <dgm:pt modelId="{06A8FC03-81A9-401E-A35C-4149E147F0B9}" type="sibTrans" cxnId="{A5C1B140-DABC-48A3-8256-00FF9257B6AD}">
      <dgm:prSet/>
      <dgm:spPr/>
      <dgm:t>
        <a:bodyPr/>
        <a:lstStyle/>
        <a:p>
          <a:endParaRPr lang="en-US"/>
        </a:p>
      </dgm:t>
    </dgm:pt>
    <dgm:pt modelId="{E70C914D-BD26-4BE8-B481-8AB1FAD1D0A6}">
      <dgm:prSet/>
      <dgm:spPr/>
      <dgm:t>
        <a:bodyPr/>
        <a:lstStyle/>
        <a:p>
          <a:pPr>
            <a:lnSpc>
              <a:spcPct val="100000"/>
            </a:lnSpc>
          </a:pPr>
          <a:r>
            <a:rPr lang="en-US">
              <a:solidFill>
                <a:srgbClr val="29282D"/>
              </a:solidFill>
            </a:rPr>
            <a:t>FileScanner3.clode();</a:t>
          </a:r>
          <a:endParaRPr lang="en-US" dirty="0">
            <a:solidFill>
              <a:srgbClr val="29282D"/>
            </a:solidFill>
          </a:endParaRPr>
        </a:p>
      </dgm:t>
    </dgm:pt>
    <dgm:pt modelId="{921F0125-012A-4DA4-AA47-DC2F543115E6}" type="parTrans" cxnId="{088DAA36-D548-4DDE-9A1E-19CFC31F4865}">
      <dgm:prSet/>
      <dgm:spPr/>
      <dgm:t>
        <a:bodyPr/>
        <a:lstStyle/>
        <a:p>
          <a:endParaRPr lang="en-US"/>
        </a:p>
      </dgm:t>
    </dgm:pt>
    <dgm:pt modelId="{0CBCB7B7-7177-45BA-97A5-85583E3913A4}" type="sibTrans" cxnId="{088DAA36-D548-4DDE-9A1E-19CFC31F4865}">
      <dgm:prSet/>
      <dgm:spPr/>
      <dgm:t>
        <a:bodyPr/>
        <a:lstStyle/>
        <a:p>
          <a:endParaRPr lang="en-US"/>
        </a:p>
      </dgm:t>
    </dgm:pt>
    <dgm:pt modelId="{33CAA94F-16F3-455C-A0A8-0D938D542F36}" type="pres">
      <dgm:prSet presAssocID="{9E1B819B-FB00-4441-94B6-D8EAEDFB0AE7}" presName="root" presStyleCnt="0">
        <dgm:presLayoutVars>
          <dgm:dir/>
          <dgm:resizeHandles val="exact"/>
        </dgm:presLayoutVars>
      </dgm:prSet>
      <dgm:spPr/>
    </dgm:pt>
    <dgm:pt modelId="{A7D6DB64-A69B-40D3-812F-9F08E861A1DC}" type="pres">
      <dgm:prSet presAssocID="{FF29C516-CC2F-448C-A055-9EC634603D65}" presName="compNode" presStyleCnt="0"/>
      <dgm:spPr/>
    </dgm:pt>
    <dgm:pt modelId="{F83334F6-875B-4440-A9FF-6A7CDD3C0152}" type="pres">
      <dgm:prSet presAssocID="{FF29C516-CC2F-448C-A055-9EC634603D6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mark"/>
        </a:ext>
      </dgm:extLst>
    </dgm:pt>
    <dgm:pt modelId="{557D4E45-9359-4738-B3CE-297BD910507C}" type="pres">
      <dgm:prSet presAssocID="{FF29C516-CC2F-448C-A055-9EC634603D65}" presName="iconSpace" presStyleCnt="0"/>
      <dgm:spPr/>
    </dgm:pt>
    <dgm:pt modelId="{9291EB7C-6B2D-4C43-8E2B-0BBA5E353A5F}" type="pres">
      <dgm:prSet presAssocID="{FF29C516-CC2F-448C-A055-9EC634603D65}" presName="parTx" presStyleLbl="revTx" presStyleIdx="0" presStyleCnt="6">
        <dgm:presLayoutVars>
          <dgm:chMax val="0"/>
          <dgm:chPref val="0"/>
        </dgm:presLayoutVars>
      </dgm:prSet>
      <dgm:spPr/>
    </dgm:pt>
    <dgm:pt modelId="{DE5400E6-5888-42C3-AE60-4D4E98230A34}" type="pres">
      <dgm:prSet presAssocID="{FF29C516-CC2F-448C-A055-9EC634603D65}" presName="txSpace" presStyleCnt="0"/>
      <dgm:spPr/>
    </dgm:pt>
    <dgm:pt modelId="{63575556-8C39-4E2F-92C4-1C7B5F9CB637}" type="pres">
      <dgm:prSet presAssocID="{FF29C516-CC2F-448C-A055-9EC634603D65}" presName="desTx" presStyleLbl="revTx" presStyleIdx="1" presStyleCnt="6">
        <dgm:presLayoutVars/>
      </dgm:prSet>
      <dgm:spPr/>
    </dgm:pt>
    <dgm:pt modelId="{AA583896-446D-4D62-B943-C64C43A26714}" type="pres">
      <dgm:prSet presAssocID="{6B8A3A15-FFEB-49D2-B9B8-3B27967684CD}" presName="sibTrans" presStyleCnt="0"/>
      <dgm:spPr/>
    </dgm:pt>
    <dgm:pt modelId="{342F5C04-7936-4E84-A8C7-77D5FF081BAD}" type="pres">
      <dgm:prSet presAssocID="{E47BCAB8-2376-43AA-9589-848AE16DCE23}" presName="compNode" presStyleCnt="0"/>
      <dgm:spPr/>
    </dgm:pt>
    <dgm:pt modelId="{96FE3DC1-048F-41E4-ACA8-4058538955E5}" type="pres">
      <dgm:prSet presAssocID="{E47BCAB8-2376-43AA-9589-848AE16DCE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8457DA39-417E-4CF8-8FB7-3688D452B77C}" type="pres">
      <dgm:prSet presAssocID="{E47BCAB8-2376-43AA-9589-848AE16DCE23}" presName="iconSpace" presStyleCnt="0"/>
      <dgm:spPr/>
    </dgm:pt>
    <dgm:pt modelId="{FCBE0AAC-0EF3-43F2-BEEE-D1BA4332B564}" type="pres">
      <dgm:prSet presAssocID="{E47BCAB8-2376-43AA-9589-848AE16DCE23}" presName="parTx" presStyleLbl="revTx" presStyleIdx="2" presStyleCnt="6">
        <dgm:presLayoutVars>
          <dgm:chMax val="0"/>
          <dgm:chPref val="0"/>
        </dgm:presLayoutVars>
      </dgm:prSet>
      <dgm:spPr/>
    </dgm:pt>
    <dgm:pt modelId="{7C7CF2DD-48BB-4F34-AA7E-FA69521152F6}" type="pres">
      <dgm:prSet presAssocID="{E47BCAB8-2376-43AA-9589-848AE16DCE23}" presName="txSpace" presStyleCnt="0"/>
      <dgm:spPr/>
    </dgm:pt>
    <dgm:pt modelId="{BBBA9D2F-F424-4814-B1B1-3F18BBAE723A}" type="pres">
      <dgm:prSet presAssocID="{E47BCAB8-2376-43AA-9589-848AE16DCE23}" presName="desTx" presStyleLbl="revTx" presStyleIdx="3" presStyleCnt="6">
        <dgm:presLayoutVars/>
      </dgm:prSet>
      <dgm:spPr/>
    </dgm:pt>
    <dgm:pt modelId="{13C68704-E9B9-47AC-8106-415498AC436A}" type="pres">
      <dgm:prSet presAssocID="{8AB62EB9-35E7-4470-864E-E594EAC5D18E}" presName="sibTrans" presStyleCnt="0"/>
      <dgm:spPr/>
    </dgm:pt>
    <dgm:pt modelId="{3CB74D52-F83D-4228-B8C4-105CD3F7E933}" type="pres">
      <dgm:prSet presAssocID="{13AFEB70-8E3C-4AE8-9E6C-DA5EA643DD82}" presName="compNode" presStyleCnt="0"/>
      <dgm:spPr/>
    </dgm:pt>
    <dgm:pt modelId="{E5951479-07D7-42E1-81E3-4A8BC9FF599C}" type="pres">
      <dgm:prSet presAssocID="{13AFEB70-8E3C-4AE8-9E6C-DA5EA643DD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06BB2AD-BB60-4FAB-BE4C-6985237B4563}" type="pres">
      <dgm:prSet presAssocID="{13AFEB70-8E3C-4AE8-9E6C-DA5EA643DD82}" presName="iconSpace" presStyleCnt="0"/>
      <dgm:spPr/>
    </dgm:pt>
    <dgm:pt modelId="{5EA92486-7144-4527-8B27-3A1C3B6C0D6D}" type="pres">
      <dgm:prSet presAssocID="{13AFEB70-8E3C-4AE8-9E6C-DA5EA643DD82}" presName="parTx" presStyleLbl="revTx" presStyleIdx="4" presStyleCnt="6">
        <dgm:presLayoutVars>
          <dgm:chMax val="0"/>
          <dgm:chPref val="0"/>
        </dgm:presLayoutVars>
      </dgm:prSet>
      <dgm:spPr/>
    </dgm:pt>
    <dgm:pt modelId="{704A7314-11D3-4DD7-8BF0-C646003A47FD}" type="pres">
      <dgm:prSet presAssocID="{13AFEB70-8E3C-4AE8-9E6C-DA5EA643DD82}" presName="txSpace" presStyleCnt="0"/>
      <dgm:spPr/>
    </dgm:pt>
    <dgm:pt modelId="{9F1FD509-AE41-4A24-8BDE-2B2E04D67923}" type="pres">
      <dgm:prSet presAssocID="{13AFEB70-8E3C-4AE8-9E6C-DA5EA643DD82}" presName="desTx" presStyleLbl="revTx" presStyleIdx="5" presStyleCnt="6" custLinFactNeighborX="1507" custLinFactNeighborY="0">
        <dgm:presLayoutVars/>
      </dgm:prSet>
      <dgm:spPr/>
    </dgm:pt>
  </dgm:ptLst>
  <dgm:cxnLst>
    <dgm:cxn modelId="{E672D900-9D55-4DAE-92C1-D562BD52F5D8}" type="presOf" srcId="{591570E6-51F2-4907-BEDC-F3939743A245}" destId="{BBBA9D2F-F424-4814-B1B1-3F18BBAE723A}" srcOrd="0" destOrd="0" presId="urn:microsoft.com/office/officeart/2018/2/layout/IconLabelDescriptionList"/>
    <dgm:cxn modelId="{DFEBEB01-20E3-4259-A35B-1516841B645D}" type="presOf" srcId="{9E1B819B-FB00-4441-94B6-D8EAEDFB0AE7}" destId="{33CAA94F-16F3-455C-A0A8-0D938D542F36}" srcOrd="0" destOrd="0" presId="urn:microsoft.com/office/officeart/2018/2/layout/IconLabelDescriptionList"/>
    <dgm:cxn modelId="{D2E57203-66CC-47B9-BB3F-75A0F1176CA9}" srcId="{9E1B819B-FB00-4441-94B6-D8EAEDFB0AE7}" destId="{13AFEB70-8E3C-4AE8-9E6C-DA5EA643DD82}" srcOrd="2" destOrd="0" parTransId="{57CF35E0-72F6-4B21-B94C-358F9E4E6936}" sibTransId="{9FB2E9B5-5C98-406A-9F08-5E7E7A7D265E}"/>
    <dgm:cxn modelId="{0150B906-57E1-43F0-99A3-F2B18ED0E8F3}" type="presOf" srcId="{E70C914D-BD26-4BE8-B481-8AB1FAD1D0A6}" destId="{9F1FD509-AE41-4A24-8BDE-2B2E04D67923}" srcOrd="0" destOrd="1" presId="urn:microsoft.com/office/officeart/2018/2/layout/IconLabelDescriptionList"/>
    <dgm:cxn modelId="{1DDD1707-2385-4BAC-B951-B48D4C33371E}" type="presOf" srcId="{B6D90951-914F-4D51-9FDE-6585E3FC705A}" destId="{BBBA9D2F-F424-4814-B1B1-3F18BBAE723A}" srcOrd="0" destOrd="1" presId="urn:microsoft.com/office/officeart/2018/2/layout/IconLabelDescriptionList"/>
    <dgm:cxn modelId="{5797C80F-6C8D-4A88-8960-EAF9525FE01F}" type="presOf" srcId="{43DDFF7A-AA02-4E71-86F4-65B4DB9E760C}" destId="{63575556-8C39-4E2F-92C4-1C7B5F9CB637}" srcOrd="0" destOrd="6" presId="urn:microsoft.com/office/officeart/2018/2/layout/IconLabelDescriptionList"/>
    <dgm:cxn modelId="{2097F018-7F82-4B3C-A8E4-B0FF7072027F}" srcId="{FF29C516-CC2F-448C-A055-9EC634603D65}" destId="{9989514C-F915-470A-8487-B091A2F28F52}" srcOrd="3" destOrd="0" parTransId="{AC6EF529-3FBB-4DF5-A484-15AEE4BB7B3D}" sibTransId="{B1E2CE10-B9D1-4D23-A242-9F2BD213F74B}"/>
    <dgm:cxn modelId="{FBC3581C-49AF-4824-8CF4-692EE4DCF5F9}" type="presOf" srcId="{7BAD71CC-0044-4BDA-B7F9-E0942F94F610}" destId="{BBBA9D2F-F424-4814-B1B1-3F18BBAE723A}" srcOrd="0" destOrd="2" presId="urn:microsoft.com/office/officeart/2018/2/layout/IconLabelDescriptionList"/>
    <dgm:cxn modelId="{9206EE1E-F881-4FA6-A0ED-77C4B8214D2A}" type="presOf" srcId="{13AFEB70-8E3C-4AE8-9E6C-DA5EA643DD82}" destId="{5EA92486-7144-4527-8B27-3A1C3B6C0D6D}" srcOrd="0" destOrd="0" presId="urn:microsoft.com/office/officeart/2018/2/layout/IconLabelDescriptionList"/>
    <dgm:cxn modelId="{4CDF4824-BCF4-4AAF-B14C-75493A1FF080}" srcId="{FF29C516-CC2F-448C-A055-9EC634603D65}" destId="{44093180-6C6B-4489-9344-83C3C06E40D8}" srcOrd="7" destOrd="0" parTransId="{37A63709-3440-4798-AC95-17C039CEA123}" sibTransId="{898EF008-49A0-4EA1-987F-04C8EF9EEDD2}"/>
    <dgm:cxn modelId="{25E6582E-451D-43AB-885C-2854EC10C91A}" srcId="{E47BCAB8-2376-43AA-9589-848AE16DCE23}" destId="{591570E6-51F2-4907-BEDC-F3939743A245}" srcOrd="0" destOrd="0" parTransId="{8EDA2368-815D-462E-B4A2-0097B3CEF82C}" sibTransId="{0091FC8A-F68B-4C4D-810E-216E807E9296}"/>
    <dgm:cxn modelId="{63D0C92E-0589-41EE-8F41-593D28B3008A}" srcId="{FF29C516-CC2F-448C-A055-9EC634603D65}" destId="{43D2B51E-C0B8-4E35-9E99-1754BCDCD63C}" srcOrd="1" destOrd="0" parTransId="{5BD0F728-CAE3-4AB3-A04D-FB97D37EA699}" sibTransId="{FFEA2321-7289-46D1-B4D3-0F3A53213E2B}"/>
    <dgm:cxn modelId="{41D9C833-3775-4726-B6FA-89373302691F}" type="presOf" srcId="{DBDB9220-80D3-4612-BBBB-22E3DA47444E}" destId="{63575556-8C39-4E2F-92C4-1C7B5F9CB637}" srcOrd="0" destOrd="2" presId="urn:microsoft.com/office/officeart/2018/2/layout/IconLabelDescriptionList"/>
    <dgm:cxn modelId="{088DAA36-D548-4DDE-9A1E-19CFC31F4865}" srcId="{13AFEB70-8E3C-4AE8-9E6C-DA5EA643DD82}" destId="{E70C914D-BD26-4BE8-B481-8AB1FAD1D0A6}" srcOrd="1" destOrd="0" parTransId="{921F0125-012A-4DA4-AA47-DC2F543115E6}" sibTransId="{0CBCB7B7-7177-45BA-97A5-85583E3913A4}"/>
    <dgm:cxn modelId="{A5C1B140-DABC-48A3-8256-00FF9257B6AD}" srcId="{E47BCAB8-2376-43AA-9589-848AE16DCE23}" destId="{7BAD71CC-0044-4BDA-B7F9-E0942F94F610}" srcOrd="2" destOrd="0" parTransId="{B7BEF78F-D9AE-403C-BD66-BCE9F7FF9383}" sibTransId="{06A8FC03-81A9-401E-A35C-4149E147F0B9}"/>
    <dgm:cxn modelId="{93EBC261-91B0-42A1-8402-DD97A8C69EDC}" type="presOf" srcId="{C999688C-B645-4DA7-BCE7-20F1ADC371B7}" destId="{63575556-8C39-4E2F-92C4-1C7B5F9CB637}" srcOrd="0" destOrd="4" presId="urn:microsoft.com/office/officeart/2018/2/layout/IconLabelDescriptionList"/>
    <dgm:cxn modelId="{F9BE6462-D0B0-4A58-92E7-B9DC86F1F0DC}" srcId="{13AFEB70-8E3C-4AE8-9E6C-DA5EA643DD82}" destId="{692EA863-6399-40CF-A39E-65760B146C3D}" srcOrd="0" destOrd="0" parTransId="{5B995825-59C6-492E-8CE0-E0C644B37896}" sibTransId="{B83098EB-9FFD-47E9-8C72-5F540820D941}"/>
    <dgm:cxn modelId="{F2F41856-3F2A-4CE2-B5AE-35D98BF022C9}" srcId="{FF29C516-CC2F-448C-A055-9EC634603D65}" destId="{DBDB9220-80D3-4612-BBBB-22E3DA47444E}" srcOrd="2" destOrd="0" parTransId="{C97FF59E-3F90-4C7E-A6D5-DD30265544E3}" sibTransId="{B0CB0A8C-D653-49A3-B4E4-C8836E446EA8}"/>
    <dgm:cxn modelId="{5D1E4177-4AE2-4DC3-8EC8-2DEA79574428}" srcId="{FF29C516-CC2F-448C-A055-9EC634603D65}" destId="{C999688C-B645-4DA7-BCE7-20F1ADC371B7}" srcOrd="4" destOrd="0" parTransId="{416E5977-D1DE-4352-B79A-75779293F108}" sibTransId="{B0D6EF3D-98D4-4D63-954B-8844B26EDEDE}"/>
    <dgm:cxn modelId="{F4796F77-DB46-47F0-82C0-032998BA1C71}" type="presOf" srcId="{C1759470-9799-40B6-A625-B8FEB7BDE664}" destId="{63575556-8C39-4E2F-92C4-1C7B5F9CB637}" srcOrd="0" destOrd="0" presId="urn:microsoft.com/office/officeart/2018/2/layout/IconLabelDescriptionList"/>
    <dgm:cxn modelId="{5B276B78-8272-44AE-BF99-8EC5903251F1}" srcId="{9E1B819B-FB00-4441-94B6-D8EAEDFB0AE7}" destId="{FF29C516-CC2F-448C-A055-9EC634603D65}" srcOrd="0" destOrd="0" parTransId="{7465F087-E35E-4103-AF32-120C15D75D4D}" sibTransId="{6B8A3A15-FFEB-49D2-B9B8-3B27967684CD}"/>
    <dgm:cxn modelId="{DB771F96-542D-4F40-967C-C7E1183AB4FD}" srcId="{E47BCAB8-2376-43AA-9589-848AE16DCE23}" destId="{B6D90951-914F-4D51-9FDE-6585E3FC705A}" srcOrd="1" destOrd="0" parTransId="{D15C9FC0-5BAB-433E-90C8-40A6FD93498B}" sibTransId="{FF4E6E07-8C9B-42FE-BE92-72EFE5FDAA32}"/>
    <dgm:cxn modelId="{75342797-D6E7-49C2-B9FC-976B0C496C55}" srcId="{9E1B819B-FB00-4441-94B6-D8EAEDFB0AE7}" destId="{E47BCAB8-2376-43AA-9589-848AE16DCE23}" srcOrd="1" destOrd="0" parTransId="{6F6B2878-652F-48E0-BF87-15094745FAE5}" sibTransId="{8AB62EB9-35E7-4470-864E-E594EAC5D18E}"/>
    <dgm:cxn modelId="{2DFF78A0-4D99-4624-9FA3-2E183ED44623}" srcId="{FF29C516-CC2F-448C-A055-9EC634603D65}" destId="{C1759470-9799-40B6-A625-B8FEB7BDE664}" srcOrd="0" destOrd="0" parTransId="{8DF7323A-88BE-4954-B3FD-8ED4AE067335}" sibTransId="{DB54E39F-CD60-40D7-A646-BF492920542F}"/>
    <dgm:cxn modelId="{61E1DBBA-26BC-451B-BE85-02A6241C515F}" type="presOf" srcId="{44093180-6C6B-4489-9344-83C3C06E40D8}" destId="{63575556-8C39-4E2F-92C4-1C7B5F9CB637}" srcOrd="0" destOrd="7" presId="urn:microsoft.com/office/officeart/2018/2/layout/IconLabelDescriptionList"/>
    <dgm:cxn modelId="{28937AD2-AAA8-4DF6-9C49-33F6164BA287}" type="presOf" srcId="{824E8470-5554-4028-AA1E-7B030DC31159}" destId="{63575556-8C39-4E2F-92C4-1C7B5F9CB637}" srcOrd="0" destOrd="5" presId="urn:microsoft.com/office/officeart/2018/2/layout/IconLabelDescriptionList"/>
    <dgm:cxn modelId="{3DA049D8-AEDE-46B6-B463-CB5355C4BB04}" type="presOf" srcId="{9989514C-F915-470A-8487-B091A2F28F52}" destId="{63575556-8C39-4E2F-92C4-1C7B5F9CB637}" srcOrd="0" destOrd="3" presId="urn:microsoft.com/office/officeart/2018/2/layout/IconLabelDescriptionList"/>
    <dgm:cxn modelId="{ED451FF0-4C01-4027-BED0-A08EBC0C3CAA}" type="presOf" srcId="{692EA863-6399-40CF-A39E-65760B146C3D}" destId="{9F1FD509-AE41-4A24-8BDE-2B2E04D67923}" srcOrd="0" destOrd="0" presId="urn:microsoft.com/office/officeart/2018/2/layout/IconLabelDescriptionList"/>
    <dgm:cxn modelId="{9AF0F7F0-968D-408D-AE10-82C657C184D0}" type="presOf" srcId="{E47BCAB8-2376-43AA-9589-848AE16DCE23}" destId="{FCBE0AAC-0EF3-43F2-BEEE-D1BA4332B564}" srcOrd="0" destOrd="0" presId="urn:microsoft.com/office/officeart/2018/2/layout/IconLabelDescriptionList"/>
    <dgm:cxn modelId="{D7B161F4-27F2-4FE2-9603-469A68AA9AF9}" type="presOf" srcId="{43D2B51E-C0B8-4E35-9E99-1754BCDCD63C}" destId="{63575556-8C39-4E2F-92C4-1C7B5F9CB637}" srcOrd="0" destOrd="1" presId="urn:microsoft.com/office/officeart/2018/2/layout/IconLabelDescriptionList"/>
    <dgm:cxn modelId="{D691A1F7-7855-465B-8573-5C7583E1EF7A}" srcId="{FF29C516-CC2F-448C-A055-9EC634603D65}" destId="{43DDFF7A-AA02-4E71-86F4-65B4DB9E760C}" srcOrd="6" destOrd="0" parTransId="{AB00D33E-74A4-4C91-B865-C77A7ABBD908}" sibTransId="{4EF9DAA1-19D3-411D-BF39-0E1FCDA0890A}"/>
    <dgm:cxn modelId="{A7B002FA-7293-4DFE-89B0-6EC7FB008ED3}" srcId="{FF29C516-CC2F-448C-A055-9EC634603D65}" destId="{824E8470-5554-4028-AA1E-7B030DC31159}" srcOrd="5" destOrd="0" parTransId="{781E8B9A-5EFE-47B6-91DC-CB2B22F9804B}" sibTransId="{AFD2F01F-E5D4-413F-99B0-3582B9C3FF39}"/>
    <dgm:cxn modelId="{F42907FA-9F57-4A5A-9097-9FA964445837}" type="presOf" srcId="{FF29C516-CC2F-448C-A055-9EC634603D65}" destId="{9291EB7C-6B2D-4C43-8E2B-0BBA5E353A5F}" srcOrd="0" destOrd="0" presId="urn:microsoft.com/office/officeart/2018/2/layout/IconLabelDescriptionList"/>
    <dgm:cxn modelId="{6872B02A-1EDE-4064-BE0F-5CB7A156DABB}" type="presParOf" srcId="{33CAA94F-16F3-455C-A0A8-0D938D542F36}" destId="{A7D6DB64-A69B-40D3-812F-9F08E861A1DC}" srcOrd="0" destOrd="0" presId="urn:microsoft.com/office/officeart/2018/2/layout/IconLabelDescriptionList"/>
    <dgm:cxn modelId="{800BF33D-F4F5-46A3-BAFB-86BCE3273DD1}" type="presParOf" srcId="{A7D6DB64-A69B-40D3-812F-9F08E861A1DC}" destId="{F83334F6-875B-4440-A9FF-6A7CDD3C0152}" srcOrd="0" destOrd="0" presId="urn:microsoft.com/office/officeart/2018/2/layout/IconLabelDescriptionList"/>
    <dgm:cxn modelId="{5A40D67B-A93A-4808-9DBC-B8DFD1AD912B}" type="presParOf" srcId="{A7D6DB64-A69B-40D3-812F-9F08E861A1DC}" destId="{557D4E45-9359-4738-B3CE-297BD910507C}" srcOrd="1" destOrd="0" presId="urn:microsoft.com/office/officeart/2018/2/layout/IconLabelDescriptionList"/>
    <dgm:cxn modelId="{CC957862-3E0D-4EF8-B6EA-34D0B942933B}" type="presParOf" srcId="{A7D6DB64-A69B-40D3-812F-9F08E861A1DC}" destId="{9291EB7C-6B2D-4C43-8E2B-0BBA5E353A5F}" srcOrd="2" destOrd="0" presId="urn:microsoft.com/office/officeart/2018/2/layout/IconLabelDescriptionList"/>
    <dgm:cxn modelId="{6DEA8FF1-041B-46C4-97E8-D6AB75520ED1}" type="presParOf" srcId="{A7D6DB64-A69B-40D3-812F-9F08E861A1DC}" destId="{DE5400E6-5888-42C3-AE60-4D4E98230A34}" srcOrd="3" destOrd="0" presId="urn:microsoft.com/office/officeart/2018/2/layout/IconLabelDescriptionList"/>
    <dgm:cxn modelId="{E69633C2-77FE-4242-9F10-F96A4F62C826}" type="presParOf" srcId="{A7D6DB64-A69B-40D3-812F-9F08E861A1DC}" destId="{63575556-8C39-4E2F-92C4-1C7B5F9CB637}" srcOrd="4" destOrd="0" presId="urn:microsoft.com/office/officeart/2018/2/layout/IconLabelDescriptionList"/>
    <dgm:cxn modelId="{314C35DA-0859-44B4-97DA-6F522C37EAB6}" type="presParOf" srcId="{33CAA94F-16F3-455C-A0A8-0D938D542F36}" destId="{AA583896-446D-4D62-B943-C64C43A26714}" srcOrd="1" destOrd="0" presId="urn:microsoft.com/office/officeart/2018/2/layout/IconLabelDescriptionList"/>
    <dgm:cxn modelId="{221D78C5-D4D1-4734-926D-5015C293FF97}" type="presParOf" srcId="{33CAA94F-16F3-455C-A0A8-0D938D542F36}" destId="{342F5C04-7936-4E84-A8C7-77D5FF081BAD}" srcOrd="2" destOrd="0" presId="urn:microsoft.com/office/officeart/2018/2/layout/IconLabelDescriptionList"/>
    <dgm:cxn modelId="{E5E02291-0905-4162-B8AA-F0F1CC848144}" type="presParOf" srcId="{342F5C04-7936-4E84-A8C7-77D5FF081BAD}" destId="{96FE3DC1-048F-41E4-ACA8-4058538955E5}" srcOrd="0" destOrd="0" presId="urn:microsoft.com/office/officeart/2018/2/layout/IconLabelDescriptionList"/>
    <dgm:cxn modelId="{E1CF3A2C-38B0-4CAF-AB40-E2D7A39C8941}" type="presParOf" srcId="{342F5C04-7936-4E84-A8C7-77D5FF081BAD}" destId="{8457DA39-417E-4CF8-8FB7-3688D452B77C}" srcOrd="1" destOrd="0" presId="urn:microsoft.com/office/officeart/2018/2/layout/IconLabelDescriptionList"/>
    <dgm:cxn modelId="{997E3842-131D-48CF-99FF-39D52298C71B}" type="presParOf" srcId="{342F5C04-7936-4E84-A8C7-77D5FF081BAD}" destId="{FCBE0AAC-0EF3-43F2-BEEE-D1BA4332B564}" srcOrd="2" destOrd="0" presId="urn:microsoft.com/office/officeart/2018/2/layout/IconLabelDescriptionList"/>
    <dgm:cxn modelId="{DB68121E-7D72-463B-995F-FC43A67F962F}" type="presParOf" srcId="{342F5C04-7936-4E84-A8C7-77D5FF081BAD}" destId="{7C7CF2DD-48BB-4F34-AA7E-FA69521152F6}" srcOrd="3" destOrd="0" presId="urn:microsoft.com/office/officeart/2018/2/layout/IconLabelDescriptionList"/>
    <dgm:cxn modelId="{A9AD9B23-C84A-401A-9F23-8B2898CFE534}" type="presParOf" srcId="{342F5C04-7936-4E84-A8C7-77D5FF081BAD}" destId="{BBBA9D2F-F424-4814-B1B1-3F18BBAE723A}" srcOrd="4" destOrd="0" presId="urn:microsoft.com/office/officeart/2018/2/layout/IconLabelDescriptionList"/>
    <dgm:cxn modelId="{BCD406B1-0E67-420D-B940-6C0DC38F10D4}" type="presParOf" srcId="{33CAA94F-16F3-455C-A0A8-0D938D542F36}" destId="{13C68704-E9B9-47AC-8106-415498AC436A}" srcOrd="3" destOrd="0" presId="urn:microsoft.com/office/officeart/2018/2/layout/IconLabelDescriptionList"/>
    <dgm:cxn modelId="{10126F3B-DCA2-466C-BB4F-155F1D811CC5}" type="presParOf" srcId="{33CAA94F-16F3-455C-A0A8-0D938D542F36}" destId="{3CB74D52-F83D-4228-B8C4-105CD3F7E933}" srcOrd="4" destOrd="0" presId="urn:microsoft.com/office/officeart/2018/2/layout/IconLabelDescriptionList"/>
    <dgm:cxn modelId="{7324B0C4-2FA9-4730-9D4F-6F880BFE7F83}" type="presParOf" srcId="{3CB74D52-F83D-4228-B8C4-105CD3F7E933}" destId="{E5951479-07D7-42E1-81E3-4A8BC9FF599C}" srcOrd="0" destOrd="0" presId="urn:microsoft.com/office/officeart/2018/2/layout/IconLabelDescriptionList"/>
    <dgm:cxn modelId="{CE46AC20-D6C0-4AF9-B0D6-403B45ED5DD1}" type="presParOf" srcId="{3CB74D52-F83D-4228-B8C4-105CD3F7E933}" destId="{C06BB2AD-BB60-4FAB-BE4C-6985237B4563}" srcOrd="1" destOrd="0" presId="urn:microsoft.com/office/officeart/2018/2/layout/IconLabelDescriptionList"/>
    <dgm:cxn modelId="{3AA2817A-F3AD-4926-B828-0133A7860C7B}" type="presParOf" srcId="{3CB74D52-F83D-4228-B8C4-105CD3F7E933}" destId="{5EA92486-7144-4527-8B27-3A1C3B6C0D6D}" srcOrd="2" destOrd="0" presId="urn:microsoft.com/office/officeart/2018/2/layout/IconLabelDescriptionList"/>
    <dgm:cxn modelId="{9AE3B294-3F55-487D-87DA-54DE10333009}" type="presParOf" srcId="{3CB74D52-F83D-4228-B8C4-105CD3F7E933}" destId="{704A7314-11D3-4DD7-8BF0-C646003A47FD}" srcOrd="3" destOrd="0" presId="urn:microsoft.com/office/officeart/2018/2/layout/IconLabelDescriptionList"/>
    <dgm:cxn modelId="{7EECA22A-B5F1-45C5-8B3E-546BA5D1AF8F}" type="presParOf" srcId="{3CB74D52-F83D-4228-B8C4-105CD3F7E933}" destId="{9F1FD509-AE41-4A24-8BDE-2B2E04D679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8543" y="0"/>
          <a:ext cx="1025208" cy="101347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8543" y="1123371"/>
          <a:ext cx="292916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Attributes</a:t>
          </a:r>
        </a:p>
      </dsp:txBody>
      <dsp:txXfrm>
        <a:off x="8543" y="1123371"/>
        <a:ext cx="2929167" cy="434346"/>
      </dsp:txXfrm>
    </dsp:sp>
    <dsp:sp modelId="{63575556-8C39-4E2F-92C4-1C7B5F9CB637}">
      <dsp:nvSpPr>
        <dsp:cNvPr id="0" name=""/>
        <dsp:cNvSpPr/>
      </dsp:nvSpPr>
      <dsp:spPr>
        <a:xfrm>
          <a:off x="189507" y="1589780"/>
          <a:ext cx="2929167" cy="97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dirty="0">
              <a:solidFill>
                <a:schemeClr val="tx1"/>
              </a:solidFill>
            </a:rPr>
            <a:t>Room Number</a:t>
          </a:r>
        </a:p>
        <a:p>
          <a:pPr marL="0" lvl="0" indent="0" algn="l" defTabSz="755650">
            <a:lnSpc>
              <a:spcPct val="100000"/>
            </a:lnSpc>
            <a:spcBef>
              <a:spcPct val="0"/>
            </a:spcBef>
            <a:spcAft>
              <a:spcPct val="35000"/>
            </a:spcAft>
            <a:buNone/>
          </a:pPr>
          <a:r>
            <a:rPr lang="en-US" sz="1700" kern="1200">
              <a:solidFill>
                <a:schemeClr val="tx1"/>
              </a:solidFill>
            </a:rPr>
            <a:t>Count room</a:t>
          </a:r>
          <a:endParaRPr lang="en-US" sz="1700" kern="1200" dirty="0">
            <a:solidFill>
              <a:schemeClr val="tx1"/>
            </a:solidFill>
          </a:endParaRPr>
        </a:p>
      </dsp:txBody>
      <dsp:txXfrm>
        <a:off x="189507" y="1589780"/>
        <a:ext cx="2929167" cy="976490"/>
      </dsp:txXfrm>
    </dsp:sp>
    <dsp:sp modelId="{96FE3DC1-048F-41E4-ACA8-4058538955E5}">
      <dsp:nvSpPr>
        <dsp:cNvPr id="0" name=""/>
        <dsp:cNvSpPr/>
      </dsp:nvSpPr>
      <dsp:spPr>
        <a:xfrm>
          <a:off x="3450316" y="0"/>
          <a:ext cx="1025208" cy="1013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450316" y="1123371"/>
          <a:ext cx="292916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Functionalities</a:t>
          </a:r>
        </a:p>
      </dsp:txBody>
      <dsp:txXfrm>
        <a:off x="3450316" y="1123371"/>
        <a:ext cx="2929167" cy="434346"/>
      </dsp:txXfrm>
    </dsp:sp>
    <dsp:sp modelId="{BBBA9D2F-F424-4814-B1B1-3F18BBAE723A}">
      <dsp:nvSpPr>
        <dsp:cNvPr id="0" name=""/>
        <dsp:cNvSpPr/>
      </dsp:nvSpPr>
      <dsp:spPr>
        <a:xfrm>
          <a:off x="3672669" y="1608832"/>
          <a:ext cx="2929167" cy="97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a:solidFill>
                <a:srgbClr val="29282D"/>
              </a:solidFill>
            </a:rPr>
            <a:t>Record the information.</a:t>
          </a:r>
          <a:endParaRPr lang="en-US" sz="1700" kern="1200" dirty="0">
            <a:solidFill>
              <a:srgbClr val="29282D"/>
            </a:solidFill>
          </a:endParaRPr>
        </a:p>
      </dsp:txBody>
      <dsp:txXfrm>
        <a:off x="3672669" y="1608832"/>
        <a:ext cx="2929167" cy="976490"/>
      </dsp:txXfrm>
    </dsp:sp>
    <dsp:sp modelId="{E5951479-07D7-42E1-81E3-4A8BC9FF599C}">
      <dsp:nvSpPr>
        <dsp:cNvPr id="0" name=""/>
        <dsp:cNvSpPr/>
      </dsp:nvSpPr>
      <dsp:spPr>
        <a:xfrm>
          <a:off x="6892088" y="0"/>
          <a:ext cx="1025208" cy="10134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892088" y="1123371"/>
          <a:ext cx="292916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dirty="0"/>
            <a:t>Methods</a:t>
          </a:r>
        </a:p>
      </dsp:txBody>
      <dsp:txXfrm>
        <a:off x="6892088" y="1123371"/>
        <a:ext cx="2929167" cy="434346"/>
      </dsp:txXfrm>
    </dsp:sp>
    <dsp:sp modelId="{9F1FD509-AE41-4A24-8BDE-2B2E04D67923}">
      <dsp:nvSpPr>
        <dsp:cNvPr id="0" name=""/>
        <dsp:cNvSpPr/>
      </dsp:nvSpPr>
      <dsp:spPr>
        <a:xfrm>
          <a:off x="6900632" y="1599350"/>
          <a:ext cx="2929167" cy="976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dirty="0">
              <a:solidFill>
                <a:srgbClr val="29282D"/>
              </a:solidFill>
            </a:rPr>
            <a:t>   PrintWriter1.close();</a:t>
          </a:r>
        </a:p>
      </dsp:txBody>
      <dsp:txXfrm>
        <a:off x="6900632" y="1599350"/>
        <a:ext cx="2929167" cy="976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9661F-A79F-4A5E-A60D-A889D11B5F46}">
      <dsp:nvSpPr>
        <dsp:cNvPr id="0" name=""/>
        <dsp:cNvSpPr/>
      </dsp:nvSpPr>
      <dsp:spPr>
        <a:xfrm>
          <a:off x="213643" y="897881"/>
          <a:ext cx="967148" cy="967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F8445-D125-4F2A-9BF9-034A6EF0AA23}">
      <dsp:nvSpPr>
        <dsp:cNvPr id="0" name=""/>
        <dsp:cNvSpPr/>
      </dsp:nvSpPr>
      <dsp:spPr>
        <a:xfrm>
          <a:off x="151925" y="2000549"/>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Attributes</a:t>
          </a:r>
        </a:p>
      </dsp:txBody>
      <dsp:txXfrm>
        <a:off x="151925" y="2000549"/>
        <a:ext cx="2763281" cy="414492"/>
      </dsp:txXfrm>
    </dsp:sp>
    <dsp:sp modelId="{4C1934EE-B230-4429-AC59-18A126100BB5}">
      <dsp:nvSpPr>
        <dsp:cNvPr id="0" name=""/>
        <dsp:cNvSpPr/>
      </dsp:nvSpPr>
      <dsp:spPr>
        <a:xfrm>
          <a:off x="243528" y="2497454"/>
          <a:ext cx="2763281" cy="1711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Font typeface="Arial" panose="020B0604020202020204" pitchFamily="34" charset="0"/>
            <a:buNone/>
          </a:pPr>
          <a:r>
            <a:rPr lang="en-US" sz="1700" kern="1200" dirty="0"/>
            <a:t>Customer Name</a:t>
          </a:r>
        </a:p>
        <a:p>
          <a:pPr marL="0" lvl="0" indent="0" algn="l" defTabSz="755650">
            <a:lnSpc>
              <a:spcPct val="100000"/>
            </a:lnSpc>
            <a:spcBef>
              <a:spcPct val="0"/>
            </a:spcBef>
            <a:spcAft>
              <a:spcPct val="35000"/>
            </a:spcAft>
            <a:buFont typeface="Arial" panose="020B0604020202020204" pitchFamily="34" charset="0"/>
            <a:buNone/>
          </a:pPr>
          <a:r>
            <a:rPr lang="en-US" sz="1700" kern="1200" dirty="0"/>
            <a:t>Customer Contact</a:t>
          </a:r>
        </a:p>
        <a:p>
          <a:pPr marL="0" lvl="0" indent="0" algn="l" defTabSz="755650">
            <a:lnSpc>
              <a:spcPct val="100000"/>
            </a:lnSpc>
            <a:spcBef>
              <a:spcPct val="0"/>
            </a:spcBef>
            <a:spcAft>
              <a:spcPct val="35000"/>
            </a:spcAft>
            <a:buFont typeface="Arial" panose="020B0604020202020204" pitchFamily="34" charset="0"/>
            <a:buNone/>
          </a:pPr>
          <a:r>
            <a:rPr lang="en-US" sz="1700" kern="1200" dirty="0"/>
            <a:t>Customer Email</a:t>
          </a:r>
        </a:p>
        <a:p>
          <a:pPr marL="0" lvl="0" indent="0" algn="l" defTabSz="755650">
            <a:lnSpc>
              <a:spcPct val="100000"/>
            </a:lnSpc>
            <a:spcBef>
              <a:spcPct val="0"/>
            </a:spcBef>
            <a:spcAft>
              <a:spcPct val="35000"/>
            </a:spcAft>
            <a:buFont typeface="Arial" panose="020B0604020202020204" pitchFamily="34" charset="0"/>
            <a:buNone/>
          </a:pPr>
          <a:r>
            <a:rPr lang="en-US" sz="1700" kern="1200" dirty="0"/>
            <a:t>Customer ID</a:t>
          </a:r>
        </a:p>
        <a:p>
          <a:pPr marL="0" lvl="0" indent="0" algn="l" defTabSz="755650">
            <a:lnSpc>
              <a:spcPct val="100000"/>
            </a:lnSpc>
            <a:spcBef>
              <a:spcPct val="0"/>
            </a:spcBef>
            <a:spcAft>
              <a:spcPct val="35000"/>
            </a:spcAft>
            <a:buFont typeface="Arial" panose="020B0604020202020204" pitchFamily="34" charset="0"/>
            <a:buNone/>
          </a:pPr>
          <a:r>
            <a:rPr lang="en-US" sz="1700" kern="1200" dirty="0"/>
            <a:t>Room Number</a:t>
          </a:r>
        </a:p>
      </dsp:txBody>
      <dsp:txXfrm>
        <a:off x="243528" y="2497454"/>
        <a:ext cx="2763281" cy="1711073"/>
      </dsp:txXfrm>
    </dsp:sp>
    <dsp:sp modelId="{71B4C786-CF96-494E-9D23-3618DCBA0E47}">
      <dsp:nvSpPr>
        <dsp:cNvPr id="0" name=""/>
        <dsp:cNvSpPr/>
      </dsp:nvSpPr>
      <dsp:spPr>
        <a:xfrm>
          <a:off x="3252271" y="888828"/>
          <a:ext cx="967148" cy="967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2EC26-3325-4190-BDDA-06C33A7095C4}">
      <dsp:nvSpPr>
        <dsp:cNvPr id="0" name=""/>
        <dsp:cNvSpPr/>
      </dsp:nvSpPr>
      <dsp:spPr>
        <a:xfrm>
          <a:off x="3252271" y="1997905"/>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Functionalities</a:t>
          </a:r>
        </a:p>
      </dsp:txBody>
      <dsp:txXfrm>
        <a:off x="3252271" y="1997905"/>
        <a:ext cx="2763281" cy="414492"/>
      </dsp:txXfrm>
    </dsp:sp>
    <dsp:sp modelId="{B16F756C-76C5-4556-8B23-ABA3E3206543}">
      <dsp:nvSpPr>
        <dsp:cNvPr id="0" name=""/>
        <dsp:cNvSpPr/>
      </dsp:nvSpPr>
      <dsp:spPr>
        <a:xfrm>
          <a:off x="3376094" y="2478410"/>
          <a:ext cx="2763281" cy="1711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Getting details from the customers. </a:t>
          </a:r>
        </a:p>
        <a:p>
          <a:pPr marL="0" lvl="0" indent="0" algn="l" defTabSz="755650">
            <a:lnSpc>
              <a:spcPct val="100000"/>
            </a:lnSpc>
            <a:spcBef>
              <a:spcPct val="0"/>
            </a:spcBef>
            <a:spcAft>
              <a:spcPct val="35000"/>
            </a:spcAft>
            <a:buNone/>
          </a:pPr>
          <a:r>
            <a:rPr lang="en-US" sz="1700" kern="1200"/>
            <a:t>Record the information.</a:t>
          </a:r>
        </a:p>
      </dsp:txBody>
      <dsp:txXfrm>
        <a:off x="3376094" y="2478410"/>
        <a:ext cx="2763281" cy="1711073"/>
      </dsp:txXfrm>
    </dsp:sp>
    <dsp:sp modelId="{0D96777D-F28E-4F85-8B82-CD043762D9A0}">
      <dsp:nvSpPr>
        <dsp:cNvPr id="0" name=""/>
        <dsp:cNvSpPr/>
      </dsp:nvSpPr>
      <dsp:spPr>
        <a:xfrm>
          <a:off x="6499127" y="888828"/>
          <a:ext cx="967148" cy="967148"/>
        </a:xfrm>
        <a:prstGeom prst="rect">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CDD9B-BF3C-40E1-826E-309ED59D6E2E}">
      <dsp:nvSpPr>
        <dsp:cNvPr id="0" name=""/>
        <dsp:cNvSpPr/>
      </dsp:nvSpPr>
      <dsp:spPr>
        <a:xfrm>
          <a:off x="6499127" y="1997905"/>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Method</a:t>
          </a:r>
        </a:p>
      </dsp:txBody>
      <dsp:txXfrm>
        <a:off x="6499127" y="1997905"/>
        <a:ext cx="2763281" cy="414492"/>
      </dsp:txXfrm>
    </dsp:sp>
    <dsp:sp modelId="{DE1F6C1C-1C2A-49C1-B79C-9F535C46514C}">
      <dsp:nvSpPr>
        <dsp:cNvPr id="0" name=""/>
        <dsp:cNvSpPr/>
      </dsp:nvSpPr>
      <dsp:spPr>
        <a:xfrm>
          <a:off x="6499127" y="2478410"/>
          <a:ext cx="2763281" cy="17110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253EB-E5BE-4355-9A4D-C860F54475B5}">
      <dsp:nvSpPr>
        <dsp:cNvPr id="0" name=""/>
        <dsp:cNvSpPr/>
      </dsp:nvSpPr>
      <dsp:spPr>
        <a:xfrm>
          <a:off x="5416" y="611931"/>
          <a:ext cx="967148" cy="967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A5A22-D377-4943-9D95-F4503BCDBAAA}">
      <dsp:nvSpPr>
        <dsp:cNvPr id="0" name=""/>
        <dsp:cNvSpPr/>
      </dsp:nvSpPr>
      <dsp:spPr>
        <a:xfrm>
          <a:off x="5416" y="1720999"/>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5416" y="1720999"/>
        <a:ext cx="2763281" cy="414492"/>
      </dsp:txXfrm>
    </dsp:sp>
    <dsp:sp modelId="{32060F40-76D4-4265-B1B3-7A13B63DB427}">
      <dsp:nvSpPr>
        <dsp:cNvPr id="0" name=""/>
        <dsp:cNvSpPr/>
      </dsp:nvSpPr>
      <dsp:spPr>
        <a:xfrm>
          <a:off x="214956" y="2262151"/>
          <a:ext cx="2763281" cy="1710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Customer Name</a:t>
          </a:r>
        </a:p>
        <a:p>
          <a:pPr marL="0" lvl="0" indent="0" algn="l" defTabSz="755650">
            <a:lnSpc>
              <a:spcPct val="100000"/>
            </a:lnSpc>
            <a:spcBef>
              <a:spcPct val="0"/>
            </a:spcBef>
            <a:spcAft>
              <a:spcPct val="35000"/>
            </a:spcAft>
            <a:buNone/>
          </a:pPr>
          <a:r>
            <a:rPr lang="en-US" sz="1700" kern="1200" dirty="0"/>
            <a:t>Customer Contact</a:t>
          </a:r>
        </a:p>
        <a:p>
          <a:pPr marL="0" lvl="0" indent="0" algn="l" defTabSz="755650">
            <a:lnSpc>
              <a:spcPct val="100000"/>
            </a:lnSpc>
            <a:spcBef>
              <a:spcPct val="0"/>
            </a:spcBef>
            <a:spcAft>
              <a:spcPct val="35000"/>
            </a:spcAft>
            <a:buNone/>
          </a:pPr>
          <a:r>
            <a:rPr lang="en-US" sz="1700" kern="1200"/>
            <a:t>Customer Email</a:t>
          </a:r>
        </a:p>
        <a:p>
          <a:pPr marL="0" lvl="0" indent="0" algn="l" defTabSz="755650">
            <a:lnSpc>
              <a:spcPct val="100000"/>
            </a:lnSpc>
            <a:spcBef>
              <a:spcPct val="0"/>
            </a:spcBef>
            <a:spcAft>
              <a:spcPct val="35000"/>
            </a:spcAft>
            <a:buNone/>
          </a:pPr>
          <a:r>
            <a:rPr lang="en-US" sz="1700" kern="1200" dirty="0"/>
            <a:t>Customer ID</a:t>
          </a:r>
        </a:p>
        <a:p>
          <a:pPr marL="0" lvl="0" indent="0" algn="l" defTabSz="755650">
            <a:lnSpc>
              <a:spcPct val="100000"/>
            </a:lnSpc>
            <a:spcBef>
              <a:spcPct val="0"/>
            </a:spcBef>
            <a:spcAft>
              <a:spcPct val="35000"/>
            </a:spcAft>
            <a:buNone/>
          </a:pPr>
          <a:r>
            <a:rPr lang="en-US" sz="1700" kern="1200"/>
            <a:t>Room Number</a:t>
          </a:r>
        </a:p>
      </dsp:txBody>
      <dsp:txXfrm>
        <a:off x="214956" y="2262151"/>
        <a:ext cx="2763281" cy="1710883"/>
      </dsp:txXfrm>
    </dsp:sp>
    <dsp:sp modelId="{C8AA5291-6256-49E6-A9A8-F3E332D9172B}">
      <dsp:nvSpPr>
        <dsp:cNvPr id="0" name=""/>
        <dsp:cNvSpPr/>
      </dsp:nvSpPr>
      <dsp:spPr>
        <a:xfrm>
          <a:off x="3252271" y="611931"/>
          <a:ext cx="967148" cy="967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F70D7-30B6-4423-8DF5-7BF435E5ACD5}">
      <dsp:nvSpPr>
        <dsp:cNvPr id="0" name=""/>
        <dsp:cNvSpPr/>
      </dsp:nvSpPr>
      <dsp:spPr>
        <a:xfrm>
          <a:off x="3252271" y="1720999"/>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2271" y="1720999"/>
        <a:ext cx="2763281" cy="414492"/>
      </dsp:txXfrm>
    </dsp:sp>
    <dsp:sp modelId="{0F774ADD-D4BF-474B-B1E2-6A7F32447B1D}">
      <dsp:nvSpPr>
        <dsp:cNvPr id="0" name=""/>
        <dsp:cNvSpPr/>
      </dsp:nvSpPr>
      <dsp:spPr>
        <a:xfrm>
          <a:off x="3299883" y="2262151"/>
          <a:ext cx="2763281" cy="1710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Getting details from the customers. </a:t>
          </a:r>
        </a:p>
        <a:p>
          <a:pPr marL="0" lvl="0" indent="0" algn="l" defTabSz="755650">
            <a:lnSpc>
              <a:spcPct val="100000"/>
            </a:lnSpc>
            <a:spcBef>
              <a:spcPct val="0"/>
            </a:spcBef>
            <a:spcAft>
              <a:spcPct val="35000"/>
            </a:spcAft>
            <a:buNone/>
          </a:pPr>
          <a:r>
            <a:rPr lang="en-US" sz="1700" kern="1200" dirty="0"/>
            <a:t>Record the information.</a:t>
          </a:r>
        </a:p>
      </dsp:txBody>
      <dsp:txXfrm>
        <a:off x="3299883" y="2262151"/>
        <a:ext cx="2763281" cy="1710883"/>
      </dsp:txXfrm>
    </dsp:sp>
    <dsp:sp modelId="{5C5970D6-A246-4972-892E-20CB93942E78}">
      <dsp:nvSpPr>
        <dsp:cNvPr id="0" name=""/>
        <dsp:cNvSpPr/>
      </dsp:nvSpPr>
      <dsp:spPr>
        <a:xfrm>
          <a:off x="6499127" y="611931"/>
          <a:ext cx="967148" cy="967148"/>
        </a:xfrm>
        <a:prstGeom prst="rect">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32DF3-5837-4255-8C0C-818B7DFCB64C}">
      <dsp:nvSpPr>
        <dsp:cNvPr id="0" name=""/>
        <dsp:cNvSpPr/>
      </dsp:nvSpPr>
      <dsp:spPr>
        <a:xfrm>
          <a:off x="6499127" y="1720999"/>
          <a:ext cx="2763281" cy="41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Commands</a:t>
          </a:r>
        </a:p>
      </dsp:txBody>
      <dsp:txXfrm>
        <a:off x="6499127" y="1720999"/>
        <a:ext cx="2763281" cy="414492"/>
      </dsp:txXfrm>
    </dsp:sp>
    <dsp:sp modelId="{6F5E6B53-576B-483E-A53E-CEB4AFE383BE}">
      <dsp:nvSpPr>
        <dsp:cNvPr id="0" name=""/>
        <dsp:cNvSpPr/>
      </dsp:nvSpPr>
      <dsp:spPr>
        <a:xfrm>
          <a:off x="6499127" y="2201500"/>
          <a:ext cx="2763281" cy="171088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9936" y="216056"/>
          <a:ext cx="966203" cy="96620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9936" y="1274848"/>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9936" y="1274848"/>
        <a:ext cx="2760582" cy="414087"/>
      </dsp:txXfrm>
    </dsp:sp>
    <dsp:sp modelId="{63575556-8C39-4E2F-92C4-1C7B5F9CB637}">
      <dsp:nvSpPr>
        <dsp:cNvPr id="0" name=""/>
        <dsp:cNvSpPr/>
      </dsp:nvSpPr>
      <dsp:spPr>
        <a:xfrm>
          <a:off x="124224" y="1732000"/>
          <a:ext cx="2760582" cy="63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Room number</a:t>
          </a:r>
        </a:p>
      </dsp:txBody>
      <dsp:txXfrm>
        <a:off x="124224" y="1732000"/>
        <a:ext cx="2760582" cy="637266"/>
      </dsp:txXfrm>
    </dsp:sp>
    <dsp:sp modelId="{96FE3DC1-048F-41E4-ACA8-4058538955E5}">
      <dsp:nvSpPr>
        <dsp:cNvPr id="0" name=""/>
        <dsp:cNvSpPr/>
      </dsp:nvSpPr>
      <dsp:spPr>
        <a:xfrm>
          <a:off x="3253621" y="216056"/>
          <a:ext cx="966203" cy="9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253621" y="1274848"/>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3621" y="1274848"/>
        <a:ext cx="2760582" cy="414087"/>
      </dsp:txXfrm>
    </dsp:sp>
    <dsp:sp modelId="{BBBA9D2F-F424-4814-B1B1-3F18BBAE723A}">
      <dsp:nvSpPr>
        <dsp:cNvPr id="0" name=""/>
        <dsp:cNvSpPr/>
      </dsp:nvSpPr>
      <dsp:spPr>
        <a:xfrm>
          <a:off x="3361228" y="1694847"/>
          <a:ext cx="2760582" cy="63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Getting room number</a:t>
          </a:r>
        </a:p>
        <a:p>
          <a:pPr marL="0" lvl="0" indent="0" algn="l" defTabSz="755650">
            <a:lnSpc>
              <a:spcPct val="100000"/>
            </a:lnSpc>
            <a:spcBef>
              <a:spcPct val="0"/>
            </a:spcBef>
            <a:spcAft>
              <a:spcPct val="35000"/>
            </a:spcAft>
            <a:buNone/>
          </a:pPr>
          <a:r>
            <a:rPr lang="en-US" sz="1700" kern="1200" dirty="0"/>
            <a:t>Record the information</a:t>
          </a:r>
        </a:p>
      </dsp:txBody>
      <dsp:txXfrm>
        <a:off x="3361228" y="1694847"/>
        <a:ext cx="2760582" cy="637266"/>
      </dsp:txXfrm>
    </dsp:sp>
    <dsp:sp modelId="{E5951479-07D7-42E1-81E3-4A8BC9FF599C}">
      <dsp:nvSpPr>
        <dsp:cNvPr id="0" name=""/>
        <dsp:cNvSpPr/>
      </dsp:nvSpPr>
      <dsp:spPr>
        <a:xfrm>
          <a:off x="6497305" y="216056"/>
          <a:ext cx="966203" cy="9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497305" y="1274848"/>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Methods</a:t>
          </a:r>
        </a:p>
      </dsp:txBody>
      <dsp:txXfrm>
        <a:off x="6497305" y="1274848"/>
        <a:ext cx="2760582" cy="414087"/>
      </dsp:txXfrm>
    </dsp:sp>
    <dsp:sp modelId="{9F1FD509-AE41-4A24-8BDE-2B2E04D67923}">
      <dsp:nvSpPr>
        <dsp:cNvPr id="0" name=""/>
        <dsp:cNvSpPr/>
      </dsp:nvSpPr>
      <dsp:spPr>
        <a:xfrm>
          <a:off x="6497305" y="1732000"/>
          <a:ext cx="2760582" cy="63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Availability();</a:t>
          </a:r>
        </a:p>
      </dsp:txBody>
      <dsp:txXfrm>
        <a:off x="6497305" y="1732000"/>
        <a:ext cx="2760582" cy="6372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9936" y="132633"/>
          <a:ext cx="966203" cy="96620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9936" y="1224362"/>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9936" y="1224362"/>
        <a:ext cx="2760582" cy="414087"/>
      </dsp:txXfrm>
    </dsp:sp>
    <dsp:sp modelId="{63575556-8C39-4E2F-92C4-1C7B5F9CB637}">
      <dsp:nvSpPr>
        <dsp:cNvPr id="0" name=""/>
        <dsp:cNvSpPr/>
      </dsp:nvSpPr>
      <dsp:spPr>
        <a:xfrm>
          <a:off x="171872" y="1641400"/>
          <a:ext cx="2760582" cy="1354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solidFill>
            </a:rPr>
            <a:t>Amount</a:t>
          </a:r>
          <a:endParaRPr lang="en-US" sz="1700" kern="1200" dirty="0"/>
        </a:p>
        <a:p>
          <a:pPr marL="0" lvl="0" indent="0" algn="l" defTabSz="755650">
            <a:lnSpc>
              <a:spcPct val="100000"/>
            </a:lnSpc>
            <a:spcBef>
              <a:spcPct val="0"/>
            </a:spcBef>
            <a:spcAft>
              <a:spcPct val="35000"/>
            </a:spcAft>
            <a:buNone/>
          </a:pPr>
          <a:r>
            <a:rPr lang="en-US" sz="1700" kern="1200" dirty="0">
              <a:solidFill>
                <a:schemeClr val="tx1"/>
              </a:solidFill>
            </a:rPr>
            <a:t>Total price</a:t>
          </a:r>
        </a:p>
        <a:p>
          <a:pPr marL="0" lvl="0" indent="0" algn="l" defTabSz="755650">
            <a:lnSpc>
              <a:spcPct val="100000"/>
            </a:lnSpc>
            <a:spcBef>
              <a:spcPct val="0"/>
            </a:spcBef>
            <a:spcAft>
              <a:spcPct val="35000"/>
            </a:spcAft>
            <a:buNone/>
          </a:pPr>
          <a:r>
            <a:rPr lang="en-US" sz="1700" kern="1200" dirty="0">
              <a:solidFill>
                <a:schemeClr val="tx1"/>
              </a:solidFill>
            </a:rPr>
            <a:t>Choice</a:t>
          </a:r>
        </a:p>
        <a:p>
          <a:pPr marL="0" lvl="0" indent="0" algn="l" defTabSz="755650">
            <a:lnSpc>
              <a:spcPct val="100000"/>
            </a:lnSpc>
            <a:spcBef>
              <a:spcPct val="0"/>
            </a:spcBef>
            <a:spcAft>
              <a:spcPct val="35000"/>
            </a:spcAft>
            <a:buNone/>
          </a:pPr>
          <a:r>
            <a:rPr lang="en-US" sz="1700" kern="1200" dirty="0">
              <a:solidFill>
                <a:schemeClr val="tx1"/>
              </a:solidFill>
            </a:rPr>
            <a:t>Choose</a:t>
          </a:r>
        </a:p>
      </dsp:txBody>
      <dsp:txXfrm>
        <a:off x="171872" y="1641400"/>
        <a:ext cx="2760582" cy="1354979"/>
      </dsp:txXfrm>
    </dsp:sp>
    <dsp:sp modelId="{96FE3DC1-048F-41E4-ACA8-4058538955E5}">
      <dsp:nvSpPr>
        <dsp:cNvPr id="0" name=""/>
        <dsp:cNvSpPr/>
      </dsp:nvSpPr>
      <dsp:spPr>
        <a:xfrm>
          <a:off x="3253621" y="132633"/>
          <a:ext cx="966203" cy="9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253621" y="1224362"/>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3621" y="1224362"/>
        <a:ext cx="2760582" cy="414087"/>
      </dsp:txXfrm>
    </dsp:sp>
    <dsp:sp modelId="{BBBA9D2F-F424-4814-B1B1-3F18BBAE723A}">
      <dsp:nvSpPr>
        <dsp:cNvPr id="0" name=""/>
        <dsp:cNvSpPr/>
      </dsp:nvSpPr>
      <dsp:spPr>
        <a:xfrm>
          <a:off x="3310765" y="1664069"/>
          <a:ext cx="2760582" cy="1354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rgbClr val="29282D"/>
              </a:solidFill>
            </a:rPr>
            <a:t>Getting customer’s choice.</a:t>
          </a:r>
          <a:endParaRPr lang="en-US" sz="1700" kern="1200" dirty="0"/>
        </a:p>
        <a:p>
          <a:pPr marL="0" lvl="0" indent="0" algn="l" defTabSz="755650">
            <a:lnSpc>
              <a:spcPct val="100000"/>
            </a:lnSpc>
            <a:spcBef>
              <a:spcPct val="0"/>
            </a:spcBef>
            <a:spcAft>
              <a:spcPct val="35000"/>
            </a:spcAft>
            <a:buNone/>
          </a:pPr>
          <a:r>
            <a:rPr lang="en-US" sz="1700" kern="1200" dirty="0">
              <a:solidFill>
                <a:srgbClr val="29282D"/>
              </a:solidFill>
            </a:rPr>
            <a:t>Record the information.</a:t>
          </a:r>
        </a:p>
      </dsp:txBody>
      <dsp:txXfrm>
        <a:off x="3310765" y="1664069"/>
        <a:ext cx="2760582" cy="1354979"/>
      </dsp:txXfrm>
    </dsp:sp>
    <dsp:sp modelId="{E5951479-07D7-42E1-81E3-4A8BC9FF599C}">
      <dsp:nvSpPr>
        <dsp:cNvPr id="0" name=""/>
        <dsp:cNvSpPr/>
      </dsp:nvSpPr>
      <dsp:spPr>
        <a:xfrm>
          <a:off x="6497305" y="132633"/>
          <a:ext cx="966203" cy="9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497305" y="1224362"/>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Methods</a:t>
          </a:r>
        </a:p>
      </dsp:txBody>
      <dsp:txXfrm>
        <a:off x="6497305" y="1224362"/>
        <a:ext cx="2760582" cy="414087"/>
      </dsp:txXfrm>
    </dsp:sp>
    <dsp:sp modelId="{9F1FD509-AE41-4A24-8BDE-2B2E04D67923}">
      <dsp:nvSpPr>
        <dsp:cNvPr id="0" name=""/>
        <dsp:cNvSpPr/>
      </dsp:nvSpPr>
      <dsp:spPr>
        <a:xfrm>
          <a:off x="6507242" y="1664069"/>
          <a:ext cx="2760582" cy="1354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err="1">
              <a:solidFill>
                <a:srgbClr val="29282D"/>
              </a:solidFill>
            </a:rPr>
            <a:t>getPrice</a:t>
          </a:r>
          <a:r>
            <a:rPr lang="en-US" sz="1700" kern="1200" dirty="0">
              <a:solidFill>
                <a:srgbClr val="29282D"/>
              </a:solidFill>
            </a:rPr>
            <a:t>();</a:t>
          </a:r>
          <a:endParaRPr lang="en-US" sz="1700" kern="1200" dirty="0"/>
        </a:p>
      </dsp:txBody>
      <dsp:txXfrm>
        <a:off x="6507242" y="1664069"/>
        <a:ext cx="2760582" cy="13549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9936" y="88915"/>
          <a:ext cx="966203" cy="96620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9936" y="1179739"/>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9936" y="1179739"/>
        <a:ext cx="2760582" cy="414087"/>
      </dsp:txXfrm>
    </dsp:sp>
    <dsp:sp modelId="{63575556-8C39-4E2F-92C4-1C7B5F9CB637}">
      <dsp:nvSpPr>
        <dsp:cNvPr id="0" name=""/>
        <dsp:cNvSpPr/>
      </dsp:nvSpPr>
      <dsp:spPr>
        <a:xfrm>
          <a:off x="200444" y="1651789"/>
          <a:ext cx="2760582" cy="133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solidFill>
            </a:rPr>
            <a:t>Customer name</a:t>
          </a:r>
          <a:endParaRPr lang="en-US" sz="1700" kern="1200" dirty="0"/>
        </a:p>
        <a:p>
          <a:pPr marL="0" lvl="0" indent="0" algn="l" defTabSz="755650">
            <a:lnSpc>
              <a:spcPct val="100000"/>
            </a:lnSpc>
            <a:spcBef>
              <a:spcPct val="0"/>
            </a:spcBef>
            <a:spcAft>
              <a:spcPct val="35000"/>
            </a:spcAft>
            <a:buNone/>
          </a:pPr>
          <a:r>
            <a:rPr lang="en-US" sz="1700" kern="1200">
              <a:solidFill>
                <a:schemeClr val="tx1"/>
              </a:solidFill>
            </a:rPr>
            <a:t>Customer ID</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dirty="0">
              <a:solidFill>
                <a:schemeClr val="tx1"/>
              </a:solidFill>
            </a:rPr>
            <a:t>Customer Contact</a:t>
          </a:r>
        </a:p>
        <a:p>
          <a:pPr marL="0" lvl="0" indent="0" algn="l" defTabSz="755650">
            <a:lnSpc>
              <a:spcPct val="100000"/>
            </a:lnSpc>
            <a:spcBef>
              <a:spcPct val="0"/>
            </a:spcBef>
            <a:spcAft>
              <a:spcPct val="35000"/>
            </a:spcAft>
            <a:buNone/>
          </a:pPr>
          <a:r>
            <a:rPr lang="en-US" sz="1700" kern="1200" dirty="0">
              <a:solidFill>
                <a:schemeClr val="tx1"/>
              </a:solidFill>
            </a:rPr>
            <a:t>Customer Email</a:t>
          </a:r>
        </a:p>
      </dsp:txBody>
      <dsp:txXfrm>
        <a:off x="200444" y="1651789"/>
        <a:ext cx="2760582" cy="1335275"/>
      </dsp:txXfrm>
    </dsp:sp>
    <dsp:sp modelId="{96FE3DC1-048F-41E4-ACA8-4058538955E5}">
      <dsp:nvSpPr>
        <dsp:cNvPr id="0" name=""/>
        <dsp:cNvSpPr/>
      </dsp:nvSpPr>
      <dsp:spPr>
        <a:xfrm>
          <a:off x="3253621" y="88915"/>
          <a:ext cx="966203" cy="9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253621" y="1179739"/>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3621" y="1179739"/>
        <a:ext cx="2760582" cy="414087"/>
      </dsp:txXfrm>
    </dsp:sp>
    <dsp:sp modelId="{BBBA9D2F-F424-4814-B1B1-3F18BBAE723A}">
      <dsp:nvSpPr>
        <dsp:cNvPr id="0" name=""/>
        <dsp:cNvSpPr/>
      </dsp:nvSpPr>
      <dsp:spPr>
        <a:xfrm>
          <a:off x="3377433" y="1661310"/>
          <a:ext cx="2760582" cy="133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rgbClr val="29282D"/>
              </a:solidFill>
            </a:rPr>
            <a:t>Getting details from the customers. </a:t>
          </a:r>
          <a:endParaRPr lang="en-US" sz="1700" kern="1200" dirty="0"/>
        </a:p>
        <a:p>
          <a:pPr marL="0" lvl="0" indent="0" algn="l" defTabSz="755650">
            <a:lnSpc>
              <a:spcPct val="100000"/>
            </a:lnSpc>
            <a:spcBef>
              <a:spcPct val="0"/>
            </a:spcBef>
            <a:spcAft>
              <a:spcPct val="35000"/>
            </a:spcAft>
            <a:buNone/>
          </a:pPr>
          <a:r>
            <a:rPr lang="en-US" sz="1700" kern="1200" dirty="0">
              <a:solidFill>
                <a:srgbClr val="29282D"/>
              </a:solidFill>
            </a:rPr>
            <a:t>Record the information.</a:t>
          </a:r>
        </a:p>
      </dsp:txBody>
      <dsp:txXfrm>
        <a:off x="3377433" y="1661310"/>
        <a:ext cx="2760582" cy="1335275"/>
      </dsp:txXfrm>
    </dsp:sp>
    <dsp:sp modelId="{E5951479-07D7-42E1-81E3-4A8BC9FF599C}">
      <dsp:nvSpPr>
        <dsp:cNvPr id="0" name=""/>
        <dsp:cNvSpPr/>
      </dsp:nvSpPr>
      <dsp:spPr>
        <a:xfrm>
          <a:off x="6497305" y="88915"/>
          <a:ext cx="966203" cy="9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497305" y="1179739"/>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Methods</a:t>
          </a:r>
        </a:p>
      </dsp:txBody>
      <dsp:txXfrm>
        <a:off x="6497305" y="1179739"/>
        <a:ext cx="2760582" cy="414087"/>
      </dsp:txXfrm>
    </dsp:sp>
    <dsp:sp modelId="{9F1FD509-AE41-4A24-8BDE-2B2E04D67923}">
      <dsp:nvSpPr>
        <dsp:cNvPr id="0" name=""/>
        <dsp:cNvSpPr/>
      </dsp:nvSpPr>
      <dsp:spPr>
        <a:xfrm>
          <a:off x="6497305" y="1651789"/>
          <a:ext cx="2760582" cy="133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dsp:txBody>
      <dsp:txXfrm>
        <a:off x="6497305" y="1651789"/>
        <a:ext cx="2760582" cy="13352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9936" y="185607"/>
          <a:ext cx="966203" cy="96620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9936" y="1276333"/>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9936" y="1276333"/>
        <a:ext cx="2760582" cy="414087"/>
      </dsp:txXfrm>
    </dsp:sp>
    <dsp:sp modelId="{63575556-8C39-4E2F-92C4-1C7B5F9CB637}">
      <dsp:nvSpPr>
        <dsp:cNvPr id="0" name=""/>
        <dsp:cNvSpPr/>
      </dsp:nvSpPr>
      <dsp:spPr>
        <a:xfrm>
          <a:off x="209968" y="1704971"/>
          <a:ext cx="2760582" cy="133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solidFill>
            </a:rPr>
            <a:t>Customer name</a:t>
          </a:r>
          <a:endParaRPr lang="en-US" sz="1700" kern="1200" dirty="0"/>
        </a:p>
        <a:p>
          <a:pPr marL="0" lvl="0" indent="0" algn="l" defTabSz="755650">
            <a:lnSpc>
              <a:spcPct val="100000"/>
            </a:lnSpc>
            <a:spcBef>
              <a:spcPct val="0"/>
            </a:spcBef>
            <a:spcAft>
              <a:spcPct val="35000"/>
            </a:spcAft>
            <a:buNone/>
          </a:pPr>
          <a:r>
            <a:rPr lang="en-US" sz="1700" kern="1200">
              <a:solidFill>
                <a:schemeClr val="tx1"/>
              </a:solidFill>
            </a:rPr>
            <a:t>Customer ID</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dirty="0">
              <a:solidFill>
                <a:schemeClr val="tx1"/>
              </a:solidFill>
            </a:rPr>
            <a:t>Customer Contact</a:t>
          </a:r>
        </a:p>
        <a:p>
          <a:pPr marL="0" lvl="0" indent="0" algn="l" defTabSz="755650">
            <a:lnSpc>
              <a:spcPct val="100000"/>
            </a:lnSpc>
            <a:spcBef>
              <a:spcPct val="0"/>
            </a:spcBef>
            <a:spcAft>
              <a:spcPct val="35000"/>
            </a:spcAft>
            <a:buNone/>
          </a:pPr>
          <a:r>
            <a:rPr lang="en-US" sz="1700" kern="1200" dirty="0">
              <a:solidFill>
                <a:schemeClr val="tx1"/>
              </a:solidFill>
            </a:rPr>
            <a:t>Customer Email</a:t>
          </a:r>
        </a:p>
      </dsp:txBody>
      <dsp:txXfrm>
        <a:off x="209968" y="1704971"/>
        <a:ext cx="2760582" cy="1333129"/>
      </dsp:txXfrm>
    </dsp:sp>
    <dsp:sp modelId="{96FE3DC1-048F-41E4-ACA8-4058538955E5}">
      <dsp:nvSpPr>
        <dsp:cNvPr id="0" name=""/>
        <dsp:cNvSpPr/>
      </dsp:nvSpPr>
      <dsp:spPr>
        <a:xfrm>
          <a:off x="3253621" y="185607"/>
          <a:ext cx="966203" cy="9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253621" y="1276333"/>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3621" y="1276333"/>
        <a:ext cx="2760582" cy="414087"/>
      </dsp:txXfrm>
    </dsp:sp>
    <dsp:sp modelId="{BBBA9D2F-F424-4814-B1B1-3F18BBAE723A}">
      <dsp:nvSpPr>
        <dsp:cNvPr id="0" name=""/>
        <dsp:cNvSpPr/>
      </dsp:nvSpPr>
      <dsp:spPr>
        <a:xfrm>
          <a:off x="3386984" y="1704971"/>
          <a:ext cx="2760582" cy="133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rgbClr val="29282D"/>
              </a:solidFill>
            </a:rPr>
            <a:t>Getting details from the customers. </a:t>
          </a:r>
          <a:endParaRPr lang="en-US" sz="1700" kern="1200" dirty="0"/>
        </a:p>
        <a:p>
          <a:pPr marL="0" lvl="0" indent="0" algn="l" defTabSz="755650">
            <a:lnSpc>
              <a:spcPct val="100000"/>
            </a:lnSpc>
            <a:spcBef>
              <a:spcPct val="0"/>
            </a:spcBef>
            <a:spcAft>
              <a:spcPct val="35000"/>
            </a:spcAft>
            <a:buNone/>
          </a:pPr>
          <a:r>
            <a:rPr lang="en-US" sz="1700" kern="1200" dirty="0">
              <a:solidFill>
                <a:srgbClr val="29282D"/>
              </a:solidFill>
            </a:rPr>
            <a:t>Record the information.</a:t>
          </a:r>
        </a:p>
      </dsp:txBody>
      <dsp:txXfrm>
        <a:off x="3386984" y="1704971"/>
        <a:ext cx="2760582" cy="1333129"/>
      </dsp:txXfrm>
    </dsp:sp>
    <dsp:sp modelId="{E5951479-07D7-42E1-81E3-4A8BC9FF599C}">
      <dsp:nvSpPr>
        <dsp:cNvPr id="0" name=""/>
        <dsp:cNvSpPr/>
      </dsp:nvSpPr>
      <dsp:spPr>
        <a:xfrm>
          <a:off x="6497305" y="185607"/>
          <a:ext cx="966203" cy="9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497305" y="1276333"/>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Methods</a:t>
          </a:r>
        </a:p>
      </dsp:txBody>
      <dsp:txXfrm>
        <a:off x="6497305" y="1276333"/>
        <a:ext cx="2760582" cy="414087"/>
      </dsp:txXfrm>
    </dsp:sp>
    <dsp:sp modelId="{9F1FD509-AE41-4A24-8BDE-2B2E04D67923}">
      <dsp:nvSpPr>
        <dsp:cNvPr id="0" name=""/>
        <dsp:cNvSpPr/>
      </dsp:nvSpPr>
      <dsp:spPr>
        <a:xfrm>
          <a:off x="6497305" y="1748338"/>
          <a:ext cx="2760582" cy="1333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dsp:txBody>
      <dsp:txXfrm>
        <a:off x="6497305" y="1748338"/>
        <a:ext cx="2760582" cy="13331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9936" y="400800"/>
          <a:ext cx="966203" cy="96620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9936" y="1443704"/>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Attributes</a:t>
          </a:r>
        </a:p>
      </dsp:txBody>
      <dsp:txXfrm>
        <a:off x="9936" y="1443704"/>
        <a:ext cx="2760582" cy="414087"/>
      </dsp:txXfrm>
    </dsp:sp>
    <dsp:sp modelId="{63575556-8C39-4E2F-92C4-1C7B5F9CB637}">
      <dsp:nvSpPr>
        <dsp:cNvPr id="0" name=""/>
        <dsp:cNvSpPr/>
      </dsp:nvSpPr>
      <dsp:spPr>
        <a:xfrm>
          <a:off x="9936" y="1893466"/>
          <a:ext cx="2760582" cy="29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 </a:t>
          </a:r>
        </a:p>
      </dsp:txBody>
      <dsp:txXfrm>
        <a:off x="9936" y="1893466"/>
        <a:ext cx="2760582" cy="291055"/>
      </dsp:txXfrm>
    </dsp:sp>
    <dsp:sp modelId="{96FE3DC1-048F-41E4-ACA8-4058538955E5}">
      <dsp:nvSpPr>
        <dsp:cNvPr id="0" name=""/>
        <dsp:cNvSpPr/>
      </dsp:nvSpPr>
      <dsp:spPr>
        <a:xfrm>
          <a:off x="3253621" y="400800"/>
          <a:ext cx="966203" cy="9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253621" y="1443704"/>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Functionalities</a:t>
          </a:r>
        </a:p>
      </dsp:txBody>
      <dsp:txXfrm>
        <a:off x="3253621" y="1443704"/>
        <a:ext cx="2760582" cy="414087"/>
      </dsp:txXfrm>
    </dsp:sp>
    <dsp:sp modelId="{BBBA9D2F-F424-4814-B1B1-3F18BBAE723A}">
      <dsp:nvSpPr>
        <dsp:cNvPr id="0" name=""/>
        <dsp:cNvSpPr/>
      </dsp:nvSpPr>
      <dsp:spPr>
        <a:xfrm>
          <a:off x="3253621" y="1893466"/>
          <a:ext cx="2760582" cy="29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 </a:t>
          </a:r>
        </a:p>
      </dsp:txBody>
      <dsp:txXfrm>
        <a:off x="3253621" y="1893466"/>
        <a:ext cx="2760582" cy="291055"/>
      </dsp:txXfrm>
    </dsp:sp>
    <dsp:sp modelId="{E5951479-07D7-42E1-81E3-4A8BC9FF599C}">
      <dsp:nvSpPr>
        <dsp:cNvPr id="0" name=""/>
        <dsp:cNvSpPr/>
      </dsp:nvSpPr>
      <dsp:spPr>
        <a:xfrm>
          <a:off x="6497305" y="400800"/>
          <a:ext cx="966203" cy="9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497305" y="1443704"/>
          <a:ext cx="2760582" cy="41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Methods</a:t>
          </a:r>
        </a:p>
      </dsp:txBody>
      <dsp:txXfrm>
        <a:off x="6497305" y="1443704"/>
        <a:ext cx="2760582" cy="414087"/>
      </dsp:txXfrm>
    </dsp:sp>
    <dsp:sp modelId="{9F1FD509-AE41-4A24-8BDE-2B2E04D67923}">
      <dsp:nvSpPr>
        <dsp:cNvPr id="0" name=""/>
        <dsp:cNvSpPr/>
      </dsp:nvSpPr>
      <dsp:spPr>
        <a:xfrm>
          <a:off x="6497305" y="1893466"/>
          <a:ext cx="2760582" cy="29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 </a:t>
          </a:r>
        </a:p>
      </dsp:txBody>
      <dsp:txXfrm>
        <a:off x="6497305" y="1893466"/>
        <a:ext cx="2760582" cy="2910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334F6-875B-4440-A9FF-6A7CDD3C0152}">
      <dsp:nvSpPr>
        <dsp:cNvPr id="0" name=""/>
        <dsp:cNvSpPr/>
      </dsp:nvSpPr>
      <dsp:spPr>
        <a:xfrm>
          <a:off x="6521" y="0"/>
          <a:ext cx="989805" cy="81944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91EB7C-6B2D-4C43-8E2B-0BBA5E353A5F}">
      <dsp:nvSpPr>
        <dsp:cNvPr id="0" name=""/>
        <dsp:cNvSpPr/>
      </dsp:nvSpPr>
      <dsp:spPr>
        <a:xfrm>
          <a:off x="6521" y="951009"/>
          <a:ext cx="2828016" cy="351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Attributes</a:t>
          </a:r>
        </a:p>
      </dsp:txBody>
      <dsp:txXfrm>
        <a:off x="6521" y="951009"/>
        <a:ext cx="2828016" cy="351191"/>
      </dsp:txXfrm>
    </dsp:sp>
    <dsp:sp modelId="{63575556-8C39-4E2F-92C4-1C7B5F9CB637}">
      <dsp:nvSpPr>
        <dsp:cNvPr id="0" name=""/>
        <dsp:cNvSpPr/>
      </dsp:nvSpPr>
      <dsp:spPr>
        <a:xfrm>
          <a:off x="6521" y="1363392"/>
          <a:ext cx="2828016" cy="23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a:solidFill>
                <a:schemeClr val="tx1"/>
              </a:solidFill>
            </a:rPr>
            <a:t>Customer name</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Customer Contact</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Customer ID</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Customer Email</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Room Number</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Line Count</a:t>
          </a:r>
          <a:endParaRPr lang="en-US" sz="1700" kern="1200" dirty="0">
            <a:solidFill>
              <a:schemeClr val="tx1"/>
            </a:solidFill>
          </a:endParaRPr>
        </a:p>
        <a:p>
          <a:pPr marL="0" lvl="0" indent="0" algn="l" defTabSz="755650">
            <a:lnSpc>
              <a:spcPct val="100000"/>
            </a:lnSpc>
            <a:spcBef>
              <a:spcPct val="0"/>
            </a:spcBef>
            <a:spcAft>
              <a:spcPct val="35000"/>
            </a:spcAft>
            <a:buNone/>
          </a:pPr>
          <a:r>
            <a:rPr lang="en-US" sz="1700" kern="1200">
              <a:solidFill>
                <a:schemeClr val="tx1"/>
              </a:solidFill>
            </a:rPr>
            <a:t>Customer save to name1</a:t>
          </a:r>
          <a:endParaRPr lang="en-US" sz="1700" kern="1200" dirty="0">
            <a:solidFill>
              <a:schemeClr val="tx1"/>
            </a:solidFill>
          </a:endParaRPr>
        </a:p>
      </dsp:txBody>
      <dsp:txXfrm>
        <a:off x="6521" y="1363392"/>
        <a:ext cx="2828016" cy="2332306"/>
      </dsp:txXfrm>
    </dsp:sp>
    <dsp:sp modelId="{96FE3DC1-048F-41E4-ACA8-4058538955E5}">
      <dsp:nvSpPr>
        <dsp:cNvPr id="0" name=""/>
        <dsp:cNvSpPr/>
      </dsp:nvSpPr>
      <dsp:spPr>
        <a:xfrm>
          <a:off x="3329441" y="0"/>
          <a:ext cx="989805" cy="819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0AAC-0EF3-43F2-BEEE-D1BA4332B564}">
      <dsp:nvSpPr>
        <dsp:cNvPr id="0" name=""/>
        <dsp:cNvSpPr/>
      </dsp:nvSpPr>
      <dsp:spPr>
        <a:xfrm>
          <a:off x="3329441" y="951009"/>
          <a:ext cx="2828016" cy="351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Functionalities</a:t>
          </a:r>
        </a:p>
      </dsp:txBody>
      <dsp:txXfrm>
        <a:off x="3329441" y="951009"/>
        <a:ext cx="2828016" cy="351191"/>
      </dsp:txXfrm>
    </dsp:sp>
    <dsp:sp modelId="{BBBA9D2F-F424-4814-B1B1-3F18BBAE723A}">
      <dsp:nvSpPr>
        <dsp:cNvPr id="0" name=""/>
        <dsp:cNvSpPr/>
      </dsp:nvSpPr>
      <dsp:spPr>
        <a:xfrm>
          <a:off x="3329441" y="1363392"/>
          <a:ext cx="2828016" cy="23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a:solidFill>
                <a:srgbClr val="29282D"/>
              </a:solidFill>
            </a:rPr>
            <a:t>Getting details from the customers. </a:t>
          </a:r>
          <a:endParaRPr lang="en-US" sz="1700" kern="1200" dirty="0">
            <a:solidFill>
              <a:srgbClr val="29282D"/>
            </a:solidFill>
          </a:endParaRPr>
        </a:p>
        <a:p>
          <a:pPr marL="0" lvl="0" indent="0" algn="l" defTabSz="755650">
            <a:lnSpc>
              <a:spcPct val="100000"/>
            </a:lnSpc>
            <a:spcBef>
              <a:spcPct val="0"/>
            </a:spcBef>
            <a:spcAft>
              <a:spcPct val="35000"/>
            </a:spcAft>
            <a:buNone/>
          </a:pPr>
          <a:r>
            <a:rPr lang="en-US" sz="1700" kern="1200">
              <a:solidFill>
                <a:srgbClr val="29282D"/>
              </a:solidFill>
            </a:rPr>
            <a:t>Record the information.</a:t>
          </a:r>
          <a:endParaRPr lang="en-US" sz="1700" kern="1200" dirty="0">
            <a:solidFill>
              <a:srgbClr val="29282D"/>
            </a:solidFill>
          </a:endParaRPr>
        </a:p>
      </dsp:txBody>
      <dsp:txXfrm>
        <a:off x="3329441" y="1363392"/>
        <a:ext cx="2828016" cy="2332306"/>
      </dsp:txXfrm>
    </dsp:sp>
    <dsp:sp modelId="{E5951479-07D7-42E1-81E3-4A8BC9FF599C}">
      <dsp:nvSpPr>
        <dsp:cNvPr id="0" name=""/>
        <dsp:cNvSpPr/>
      </dsp:nvSpPr>
      <dsp:spPr>
        <a:xfrm>
          <a:off x="6652361" y="0"/>
          <a:ext cx="989805" cy="819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92486-7144-4527-8B27-3A1C3B6C0D6D}">
      <dsp:nvSpPr>
        <dsp:cNvPr id="0" name=""/>
        <dsp:cNvSpPr/>
      </dsp:nvSpPr>
      <dsp:spPr>
        <a:xfrm>
          <a:off x="6652361" y="951009"/>
          <a:ext cx="2828016" cy="351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t>Methods</a:t>
          </a:r>
        </a:p>
      </dsp:txBody>
      <dsp:txXfrm>
        <a:off x="6652361" y="951009"/>
        <a:ext cx="2828016" cy="351191"/>
      </dsp:txXfrm>
    </dsp:sp>
    <dsp:sp modelId="{9F1FD509-AE41-4A24-8BDE-2B2E04D67923}">
      <dsp:nvSpPr>
        <dsp:cNvPr id="0" name=""/>
        <dsp:cNvSpPr/>
      </dsp:nvSpPr>
      <dsp:spPr>
        <a:xfrm>
          <a:off x="6658883" y="1363392"/>
          <a:ext cx="2828016" cy="23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a:t>
          </a:r>
        </a:p>
        <a:p>
          <a:pPr marL="0" lvl="0" indent="0" algn="l" defTabSz="755650">
            <a:lnSpc>
              <a:spcPct val="100000"/>
            </a:lnSpc>
            <a:spcBef>
              <a:spcPct val="0"/>
            </a:spcBef>
            <a:spcAft>
              <a:spcPct val="35000"/>
            </a:spcAft>
            <a:buNone/>
          </a:pPr>
          <a:r>
            <a:rPr lang="en-US" sz="1700" kern="1200">
              <a:solidFill>
                <a:srgbClr val="29282D"/>
              </a:solidFill>
            </a:rPr>
            <a:t>FileScanner3.clode();</a:t>
          </a:r>
          <a:endParaRPr lang="en-US" sz="1700" kern="1200" dirty="0">
            <a:solidFill>
              <a:srgbClr val="29282D"/>
            </a:solidFill>
          </a:endParaRPr>
        </a:p>
      </dsp:txBody>
      <dsp:txXfrm>
        <a:off x="6658883" y="1363392"/>
        <a:ext cx="2828016" cy="233230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7A44-776E-FF20-867D-3154667B1A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482DA7-A482-5E5C-6E25-297222EA4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B580E-D511-C0F8-8668-095FB011873F}"/>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8B5B2AEC-9FA1-A9D5-4D85-77E7EBFD3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89274-98D2-8AB6-9403-4A543894ECEB}"/>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23569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60AA-BF4A-940F-14F6-2A1452F24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3FBF71-D812-E69E-EBF0-58EFDE5B88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D6C9D-3DBE-8E0A-45C9-FC66FA121153}"/>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1D73CD1F-E09F-0B32-A17F-AEE32EB2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787F5-CBD8-EC86-3DF1-3CF95086AFED}"/>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96759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35FF4-298F-A6A2-10BB-920986BEFC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65F7E4-5F62-494B-C477-804EC35334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E308D-5656-2DC2-FBBA-1AF55FA90F7B}"/>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C16E4675-B1CF-B5A0-7156-B12E8926E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4B812-3879-BD7A-9BD5-443681E24406}"/>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12272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559568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6130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221062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597416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86910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430894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91688-4F37-4D53-A91F-A811FD2D1992}"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894746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3087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85BD-2D1E-FC33-88C2-3283C139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E6509D-DD07-2868-1C10-4EE4BFEC8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C7CFB-F3D0-7692-7365-C0441DF6A5CC}"/>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53EE31A2-7A3B-3161-036D-9CE639CCE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069E9-CE0A-8095-4879-46D25FF93381}"/>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89039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652918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881182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24027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765225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038496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735153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774749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6739825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50211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92046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FD1C-313A-8E5F-5D3A-7B8DD08D34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E73EFD-762E-3348-D169-53AD8BB3CE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0A505D-91E4-CA6E-3468-26EC4F9027E5}"/>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C45FCF08-8D86-FB5C-379D-34DE31802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025C0-E66C-4789-695F-3A7810BB1AE0}"/>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20438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515024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949976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169059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6517444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297093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DC91688-4F37-4D53-A91F-A811FD2D1992}"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784526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706047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013968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079020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69063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1D24-AB29-BE60-5309-D7D1D1367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315FF-4785-C0B1-D382-A77785C38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253628-B89C-F327-334D-E6FE6B562B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455F8F-FA5B-7919-3219-3F132FF78CCF}"/>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a:extLst>
              <a:ext uri="{FF2B5EF4-FFF2-40B4-BE49-F238E27FC236}">
                <a16:creationId xmlns:a16="http://schemas.microsoft.com/office/drawing/2014/main" id="{692D9205-6270-DF00-DEB9-6E9DCB1AB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782F4-FC6A-06CE-46E1-2349AB5B5F13}"/>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6201784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80045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276815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6817278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8364161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240156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043913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017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888535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40050992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480721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55F7-EB06-9263-3215-5F603338F9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5D7755-C58E-5EFF-9F24-CC73D6F71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850F50-7F56-B49D-9602-388F2E087F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08B386-1868-D0ED-FCAD-035A447C89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F568D-8EB2-12A8-9B8B-947722581B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984AF0-9950-3D4C-C30A-CA4E7DF6555D}"/>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a:extLst>
              <a:ext uri="{FF2B5EF4-FFF2-40B4-BE49-F238E27FC236}">
                <a16:creationId xmlns:a16="http://schemas.microsoft.com/office/drawing/2014/main" id="{B46EAC01-C47F-417A-6E4A-4B2CB9CBA4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EF110C-4715-0C3E-CDB2-AC0D32BB0966}"/>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7252924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91688-4F37-4D53-A91F-A811FD2D1992}"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9283616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2926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91688-4F37-4D53-A91F-A811FD2D1992}"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702986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425827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3360639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39523351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007486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9664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6270322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530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A6F8-FF3B-B7F3-6DF7-C11560C45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7F925-41A2-17DA-5775-E6CD0462E01A}"/>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4" name="Footer Placeholder 3">
            <a:extLst>
              <a:ext uri="{FF2B5EF4-FFF2-40B4-BE49-F238E27FC236}">
                <a16:creationId xmlns:a16="http://schemas.microsoft.com/office/drawing/2014/main" id="{3BA95A03-F9B4-4517-02D2-159A54F743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5C157-B950-B67A-4724-8D014FCE78F2}"/>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746175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9519468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121426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91688-4F37-4D53-A91F-A811FD2D199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74850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00C928-9075-13FA-EF97-B5CCA6B243B7}"/>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3" name="Footer Placeholder 2">
            <a:extLst>
              <a:ext uri="{FF2B5EF4-FFF2-40B4-BE49-F238E27FC236}">
                <a16:creationId xmlns:a16="http://schemas.microsoft.com/office/drawing/2014/main" id="{5634A87C-9788-7FB2-1465-FCCAB42A09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BF37B2-7CE6-6B0C-844E-3789871734E6}"/>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26954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0795-DCD3-4C6B-5328-E6B335F22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944041-6AAB-2A26-08A5-567932F42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3D377-1754-2818-7806-9C0C6D96F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0A253-79FE-ECD5-794E-4EDA8DADE2E1}"/>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a:extLst>
              <a:ext uri="{FF2B5EF4-FFF2-40B4-BE49-F238E27FC236}">
                <a16:creationId xmlns:a16="http://schemas.microsoft.com/office/drawing/2014/main" id="{5B4D213B-45BE-2786-9AD3-F5BD0DA61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E2730-DF81-34A2-73D8-2F115109D71C}"/>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2686743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2224-5EE4-1E1A-20C1-491A23BD0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7357A4-EC03-3A26-0321-6CEFAEF81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3A681-30BC-F3F2-9367-EF2BBFC5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B96B4-6EFD-044E-433C-31CE3AB22162}"/>
              </a:ext>
            </a:extLst>
          </p:cNvPr>
          <p:cNvSpPr>
            <a:spLocks noGrp="1"/>
          </p:cNvSpPr>
          <p:nvPr>
            <p:ph type="dt" sz="half" idx="10"/>
          </p:nvPr>
        </p:nvSpPr>
        <p:spPr/>
        <p:txBody>
          <a:bodyPr/>
          <a:lstStyle/>
          <a:p>
            <a:fld id="{2DC91688-4F37-4D53-A91F-A811FD2D1992}" type="datetimeFigureOut">
              <a:rPr lang="en-US" smtClean="0"/>
              <a:t>8/8/2022</a:t>
            </a:fld>
            <a:endParaRPr lang="en-US"/>
          </a:p>
        </p:txBody>
      </p:sp>
      <p:sp>
        <p:nvSpPr>
          <p:cNvPr id="6" name="Footer Placeholder 5">
            <a:extLst>
              <a:ext uri="{FF2B5EF4-FFF2-40B4-BE49-F238E27FC236}">
                <a16:creationId xmlns:a16="http://schemas.microsoft.com/office/drawing/2014/main" id="{A244B7C4-9051-F6D1-4920-86931762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22649-0197-1EFA-BDC1-9C81DA668EBD}"/>
              </a:ext>
            </a:extLst>
          </p:cNvPr>
          <p:cNvSpPr>
            <a:spLocks noGrp="1"/>
          </p:cNvSpPr>
          <p:nvPr>
            <p:ph type="sldNum" sz="quarter" idx="12"/>
          </p:nvPr>
        </p:nvSpPr>
        <p:spPr/>
        <p:txBody>
          <a:bodyPr/>
          <a:lstStyle/>
          <a:p>
            <a:fld id="{5FB07082-7550-4BDE-A28A-FAD153AA6996}" type="slidenum">
              <a:rPr lang="en-US" smtClean="0"/>
              <a:t>‹#›</a:t>
            </a:fld>
            <a:endParaRPr lang="en-US"/>
          </a:p>
        </p:txBody>
      </p:sp>
    </p:spTree>
    <p:extLst>
      <p:ext uri="{BB962C8B-B14F-4D97-AF65-F5344CB8AC3E}">
        <p14:creationId xmlns:p14="http://schemas.microsoft.com/office/powerpoint/2010/main" val="117281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94F91-C756-F160-D041-2725EA3DB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057F84-CB9A-8AA3-1A8B-FA21B6A5D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F4668-9CF6-652A-6FDD-4022B6576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91688-4F37-4D53-A91F-A811FD2D1992}" type="datetimeFigureOut">
              <a:rPr lang="en-US" smtClean="0"/>
              <a:t>8/8/2022</a:t>
            </a:fld>
            <a:endParaRPr lang="en-US"/>
          </a:p>
        </p:txBody>
      </p:sp>
      <p:sp>
        <p:nvSpPr>
          <p:cNvPr id="5" name="Footer Placeholder 4">
            <a:extLst>
              <a:ext uri="{FF2B5EF4-FFF2-40B4-BE49-F238E27FC236}">
                <a16:creationId xmlns:a16="http://schemas.microsoft.com/office/drawing/2014/main" id="{5813C523-D6C9-CE7B-824C-54643FFAA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893940-2B75-7B70-70FF-7232567E38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B07082-7550-4BDE-A28A-FAD153AA6996}" type="slidenum">
              <a:rPr lang="en-US" smtClean="0"/>
              <a:t>‹#›</a:t>
            </a:fld>
            <a:endParaRPr lang="en-US"/>
          </a:p>
        </p:txBody>
      </p:sp>
    </p:spTree>
    <p:extLst>
      <p:ext uri="{BB962C8B-B14F-4D97-AF65-F5344CB8AC3E}">
        <p14:creationId xmlns:p14="http://schemas.microsoft.com/office/powerpoint/2010/main" val="10176039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DC91688-4F37-4D53-A91F-A811FD2D1992}" type="datetimeFigureOut">
              <a:rPr lang="en-US" smtClean="0"/>
              <a:t>8/8/2022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FB07082-7550-4BDE-A28A-FAD153AA6996}" type="slidenum">
              <a:rPr lang="en-US" smtClean="0"/>
              <a:t>‹#›</a:t>
            </a:fld>
            <a:endParaRPr lang="en-US"/>
          </a:p>
        </p:txBody>
      </p:sp>
    </p:spTree>
    <p:extLst>
      <p:ext uri="{BB962C8B-B14F-4D97-AF65-F5344CB8AC3E}">
        <p14:creationId xmlns:p14="http://schemas.microsoft.com/office/powerpoint/2010/main" val="291811196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DC91688-4F37-4D53-A91F-A811FD2D1992}" type="datetimeFigureOut">
              <a:rPr lang="en-US" smtClean="0"/>
              <a:t>8/8/2022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FB07082-7550-4BDE-A28A-FAD153AA6996}" type="slidenum">
              <a:rPr lang="en-US" smtClean="0"/>
              <a:t>‹#›</a:t>
            </a:fld>
            <a:endParaRPr lang="en-US"/>
          </a:p>
        </p:txBody>
      </p:sp>
    </p:spTree>
    <p:extLst>
      <p:ext uri="{BB962C8B-B14F-4D97-AF65-F5344CB8AC3E}">
        <p14:creationId xmlns:p14="http://schemas.microsoft.com/office/powerpoint/2010/main" val="144242763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DC91688-4F37-4D53-A91F-A811FD2D1992}" type="datetimeFigureOut">
              <a:rPr lang="en-US" smtClean="0"/>
              <a:t>8/8/2022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FB07082-7550-4BDE-A28A-FAD153AA6996}" type="slidenum">
              <a:rPr lang="en-US" smtClean="0"/>
              <a:t>‹#›</a:t>
            </a:fld>
            <a:endParaRPr lang="en-US"/>
          </a:p>
        </p:txBody>
      </p:sp>
    </p:spTree>
    <p:extLst>
      <p:ext uri="{BB962C8B-B14F-4D97-AF65-F5344CB8AC3E}">
        <p14:creationId xmlns:p14="http://schemas.microsoft.com/office/powerpoint/2010/main" val="2922942129"/>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stackoverflow.com/questions/2885173/how-do-i-create-a-file-and-write-to-it" TargetMode="External"/><Relationship Id="rId2" Type="http://schemas.openxmlformats.org/officeDocument/2006/relationships/hyperlink" Target="https://www.geeksforgeeks.org/scanner-hasnextline-method-in-java-with-example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F4A6D-AFBB-98F5-4B38-B724A897CE83}"/>
              </a:ext>
            </a:extLst>
          </p:cNvPr>
          <p:cNvSpPr/>
          <p:nvPr/>
        </p:nvSpPr>
        <p:spPr>
          <a:xfrm>
            <a:off x="7674864" y="0"/>
            <a:ext cx="4517136" cy="6858000"/>
          </a:xfrm>
          <a:prstGeom prst="rect">
            <a:avLst/>
          </a:prstGeom>
          <a:solidFill>
            <a:srgbClr val="673363"/>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ED9493E-0245-FED4-5A41-EA745ACF3643}"/>
              </a:ext>
            </a:extLst>
          </p:cNvPr>
          <p:cNvPicPr>
            <a:picLocks noChangeAspect="1"/>
          </p:cNvPicPr>
          <p:nvPr/>
        </p:nvPicPr>
        <p:blipFill>
          <a:blip r:embed="rId2"/>
          <a:stretch>
            <a:fillRect/>
          </a:stretch>
        </p:blipFill>
        <p:spPr>
          <a:xfrm>
            <a:off x="0" y="0"/>
            <a:ext cx="7674864" cy="6858000"/>
          </a:xfrm>
          <a:prstGeom prst="rect">
            <a:avLst/>
          </a:prstGeom>
          <a:ln>
            <a:noFill/>
          </a:ln>
          <a:effectLst>
            <a:outerShdw blurRad="292100" dist="139700" dir="2700000" algn="tl" rotWithShape="0">
              <a:srgbClr val="333333">
                <a:alpha val="65000"/>
              </a:srgbClr>
            </a:outerShdw>
          </a:effectLst>
        </p:spPr>
      </p:pic>
      <p:sp>
        <p:nvSpPr>
          <p:cNvPr id="5" name="Title 6">
            <a:extLst>
              <a:ext uri="{FF2B5EF4-FFF2-40B4-BE49-F238E27FC236}">
                <a16:creationId xmlns:a16="http://schemas.microsoft.com/office/drawing/2014/main" id="{BD706A04-18FD-885C-B302-0A977A1DA92E}"/>
              </a:ext>
            </a:extLst>
          </p:cNvPr>
          <p:cNvSpPr txBox="1">
            <a:spLocks/>
          </p:cNvSpPr>
          <p:nvPr/>
        </p:nvSpPr>
        <p:spPr>
          <a:xfrm>
            <a:off x="8291016" y="1422731"/>
            <a:ext cx="3284832" cy="2387600"/>
          </a:xfrm>
          <a:prstGeom prst="rect">
            <a:avLst/>
          </a:prstGeom>
        </p:spPr>
        <p:txBody>
          <a:bodyPr anchor="b"/>
          <a:lstStyle>
            <a:lvl1pPr algn="l" defTabSz="914400" rtl="0" eaLnBrk="1" latinLnBrk="0" hangingPunct="1">
              <a:lnSpc>
                <a:spcPct val="90000"/>
              </a:lnSpc>
              <a:spcBef>
                <a:spcPct val="0"/>
              </a:spcBef>
              <a:buNone/>
              <a:defRPr sz="5000" kern="1200" cap="all" spc="200" baseline="0">
                <a:solidFill>
                  <a:schemeClr val="accent6">
                    <a:lumMod val="10000"/>
                    <a:lumOff val="9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all" spc="200" normalizeH="0" baseline="0" noProof="0" dirty="0" err="1">
                <a:ln>
                  <a:noFill/>
                </a:ln>
                <a:solidFill>
                  <a:srgbClr val="302030">
                    <a:lumMod val="10000"/>
                    <a:lumOff val="90000"/>
                  </a:srgbClr>
                </a:solidFill>
                <a:effectLst/>
                <a:uLnTx/>
                <a:uFillTx/>
                <a:latin typeface="Avenir Next LT Pro"/>
              </a:rPr>
              <a:t>thE</a:t>
            </a:r>
            <a:r>
              <a:rPr kumimoji="0" lang="en-US" sz="5000" b="0" i="0" u="none" strike="noStrike" kern="1200" cap="all" spc="200" normalizeH="0" baseline="0" noProof="0" dirty="0">
                <a:ln>
                  <a:noFill/>
                </a:ln>
                <a:solidFill>
                  <a:srgbClr val="302030">
                    <a:lumMod val="10000"/>
                    <a:lumOff val="90000"/>
                  </a:srgbClr>
                </a:solidFill>
                <a:effectLst/>
                <a:uLnTx/>
                <a:uFillTx/>
                <a:latin typeface="Avenir Next LT Pro"/>
              </a:rPr>
              <a:t> GLORY HOTEL</a:t>
            </a:r>
          </a:p>
        </p:txBody>
      </p:sp>
      <p:sp>
        <p:nvSpPr>
          <p:cNvPr id="6" name="Rectangle 5">
            <a:extLst>
              <a:ext uri="{FF2B5EF4-FFF2-40B4-BE49-F238E27FC236}">
                <a16:creationId xmlns:a16="http://schemas.microsoft.com/office/drawing/2014/main" id="{F6F0D3F9-0E9D-FE4B-A196-18C5C47C0326}"/>
              </a:ext>
            </a:extLst>
          </p:cNvPr>
          <p:cNvSpPr/>
          <p:nvPr/>
        </p:nvSpPr>
        <p:spPr>
          <a:xfrm>
            <a:off x="8166226" y="3810331"/>
            <a:ext cx="3802455" cy="45719"/>
          </a:xfrm>
          <a:prstGeom prst="rect">
            <a:avLst/>
          </a:prstGeom>
          <a:solidFill>
            <a:srgbClr val="CA3E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F3CF75-2906-4FF9-6CA0-69DF11021A73}"/>
              </a:ext>
            </a:extLst>
          </p:cNvPr>
          <p:cNvSpPr txBox="1"/>
          <p:nvPr/>
        </p:nvSpPr>
        <p:spPr>
          <a:xfrm>
            <a:off x="8483097" y="3971641"/>
            <a:ext cx="3485584" cy="677108"/>
          </a:xfrm>
          <a:prstGeom prst="rect">
            <a:avLst/>
          </a:prstGeom>
          <a:noFill/>
        </p:spPr>
        <p:txBody>
          <a:bodyPr wrap="square" rtlCol="0">
            <a:spAutoFit/>
          </a:bodyPr>
          <a:lstStyle/>
          <a:p>
            <a:r>
              <a:rPr lang="en-US" sz="2000" dirty="0"/>
              <a:t>Hotel Reservation System</a:t>
            </a:r>
          </a:p>
          <a:p>
            <a:endParaRPr lang="en-US" dirty="0"/>
          </a:p>
        </p:txBody>
      </p:sp>
    </p:spTree>
    <p:extLst>
      <p:ext uri="{BB962C8B-B14F-4D97-AF65-F5344CB8AC3E}">
        <p14:creationId xmlns:p14="http://schemas.microsoft.com/office/powerpoint/2010/main" val="399235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6" presetClass="entr" presetSubtype="37"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0"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204742" y="2763991"/>
            <a:ext cx="2833733" cy="954107"/>
          </a:xfrm>
          <a:prstGeom prst="rect">
            <a:avLst/>
          </a:prstGeom>
          <a:noFill/>
        </p:spPr>
        <p:txBody>
          <a:bodyPr wrap="square" rtlCol="0">
            <a:spAutoFit/>
          </a:bodyPr>
          <a:lstStyle/>
          <a:p>
            <a:r>
              <a:rPr lang="en-US" sz="2800" cap="none" dirty="0">
                <a:latin typeface="Book Antiqua" panose="02040602050305030304" pitchFamily="18" charset="0"/>
              </a:rPr>
              <a:t>Class 07 –</a:t>
            </a:r>
          </a:p>
          <a:p>
            <a:r>
              <a:rPr lang="en-US" sz="2800" cap="none" dirty="0">
                <a:latin typeface="Book Antiqua" panose="02040602050305030304" pitchFamily="18" charset="0"/>
              </a:rPr>
              <a:t>     </a:t>
            </a:r>
            <a:r>
              <a:rPr lang="en-US" sz="2800" cap="none" dirty="0" err="1">
                <a:latin typeface="Book Antiqua" panose="02040602050305030304" pitchFamily="18" charset="0"/>
              </a:rPr>
              <a:t>NotAvailable</a:t>
            </a:r>
            <a:endParaRPr lang="en-US" sz="2800" dirty="0"/>
          </a:p>
        </p:txBody>
      </p:sp>
      <p:graphicFrame>
        <p:nvGraphicFramePr>
          <p:cNvPr id="2" name="TextBox 15">
            <a:extLst>
              <a:ext uri="{FF2B5EF4-FFF2-40B4-BE49-F238E27FC236}">
                <a16:creationId xmlns:a16="http://schemas.microsoft.com/office/drawing/2014/main" id="{005E7836-3A8F-38A1-9FA8-B542B3EB1598}"/>
              </a:ext>
            </a:extLst>
          </p:cNvPr>
          <p:cNvGraphicFramePr/>
          <p:nvPr>
            <p:extLst>
              <p:ext uri="{D42A27DB-BD31-4B8C-83A1-F6EECF244321}">
                <p14:modId xmlns:p14="http://schemas.microsoft.com/office/powerpoint/2010/main" val="1181263102"/>
              </p:ext>
            </p:extLst>
          </p:nvPr>
        </p:nvGraphicFramePr>
        <p:xfrm>
          <a:off x="3243217" y="1948382"/>
          <a:ext cx="9267825"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555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9153525"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9295412" y="2951946"/>
            <a:ext cx="3038474" cy="954107"/>
          </a:xfrm>
          <a:prstGeom prst="rect">
            <a:avLst/>
          </a:prstGeom>
          <a:noFill/>
        </p:spPr>
        <p:txBody>
          <a:bodyPr wrap="square" rtlCol="0">
            <a:spAutoFit/>
          </a:bodyPr>
          <a:lstStyle/>
          <a:p>
            <a:r>
              <a:rPr lang="en-US" sz="2800" cap="none" dirty="0">
                <a:latin typeface="Book Antiqua" panose="02040602050305030304" pitchFamily="18" charset="0"/>
              </a:rPr>
              <a:t>Class 08 –</a:t>
            </a:r>
          </a:p>
          <a:p>
            <a:r>
              <a:rPr lang="en-US" sz="2800" cap="none" dirty="0">
                <a:latin typeface="Book Antiqua" panose="02040602050305030304" pitchFamily="18" charset="0"/>
              </a:rPr>
              <a:t>     </a:t>
            </a:r>
            <a:r>
              <a:rPr lang="en-US" sz="2800" cap="none" dirty="0" err="1">
                <a:latin typeface="Book Antiqua" panose="02040602050305030304" pitchFamily="18" charset="0"/>
              </a:rPr>
              <a:t>ReadFromFile</a:t>
            </a:r>
            <a:endParaRPr lang="en-US" sz="2800" dirty="0"/>
          </a:p>
        </p:txBody>
      </p:sp>
      <p:graphicFrame>
        <p:nvGraphicFramePr>
          <p:cNvPr id="2" name="TextBox 15">
            <a:extLst>
              <a:ext uri="{FF2B5EF4-FFF2-40B4-BE49-F238E27FC236}">
                <a16:creationId xmlns:a16="http://schemas.microsoft.com/office/drawing/2014/main" id="{2E5A9D2E-56C8-0CCC-3669-5860734E8AB5}"/>
              </a:ext>
            </a:extLst>
          </p:cNvPr>
          <p:cNvGraphicFramePr/>
          <p:nvPr>
            <p:extLst>
              <p:ext uri="{D42A27DB-BD31-4B8C-83A1-F6EECF244321}">
                <p14:modId xmlns:p14="http://schemas.microsoft.com/office/powerpoint/2010/main" val="1345259509"/>
              </p:ext>
            </p:extLst>
          </p:nvPr>
        </p:nvGraphicFramePr>
        <p:xfrm>
          <a:off x="471487" y="1657350"/>
          <a:ext cx="9486900" cy="369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765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0"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114206" y="2951946"/>
            <a:ext cx="2924269" cy="954107"/>
          </a:xfrm>
          <a:prstGeom prst="rect">
            <a:avLst/>
          </a:prstGeom>
          <a:noFill/>
        </p:spPr>
        <p:txBody>
          <a:bodyPr wrap="square" rtlCol="0">
            <a:spAutoFit/>
          </a:bodyPr>
          <a:lstStyle/>
          <a:p>
            <a:r>
              <a:rPr lang="en-US" sz="2800" cap="none" dirty="0">
                <a:latin typeface="Book Antiqua" panose="02040602050305030304" pitchFamily="18" charset="0"/>
              </a:rPr>
              <a:t>Class 09 –</a:t>
            </a:r>
          </a:p>
          <a:p>
            <a:r>
              <a:rPr lang="en-US" sz="2800" cap="none" dirty="0">
                <a:latin typeface="Book Antiqua" panose="02040602050305030304" pitchFamily="18" charset="0"/>
              </a:rPr>
              <a:t>        </a:t>
            </a:r>
            <a:r>
              <a:rPr lang="en-US" sz="2800" cap="none" dirty="0" err="1">
                <a:latin typeface="Book Antiqua" panose="02040602050305030304" pitchFamily="18" charset="0"/>
              </a:rPr>
              <a:t>WriteToFile</a:t>
            </a:r>
            <a:endParaRPr lang="en-US" sz="2800" dirty="0"/>
          </a:p>
        </p:txBody>
      </p:sp>
      <p:graphicFrame>
        <p:nvGraphicFramePr>
          <p:cNvPr id="2" name="TextBox 15">
            <a:extLst>
              <a:ext uri="{FF2B5EF4-FFF2-40B4-BE49-F238E27FC236}">
                <a16:creationId xmlns:a16="http://schemas.microsoft.com/office/drawing/2014/main" id="{BB2F44E6-6303-11D0-442E-1A91C030B9D8}"/>
              </a:ext>
            </a:extLst>
          </p:cNvPr>
          <p:cNvGraphicFramePr/>
          <p:nvPr>
            <p:extLst>
              <p:ext uri="{D42A27DB-BD31-4B8C-83A1-F6EECF244321}">
                <p14:modId xmlns:p14="http://schemas.microsoft.com/office/powerpoint/2010/main" val="3707864486"/>
              </p:ext>
            </p:extLst>
          </p:nvPr>
        </p:nvGraphicFramePr>
        <p:xfrm>
          <a:off x="3648075" y="1767006"/>
          <a:ext cx="9829800"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913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mputer script on a screen">
            <a:extLst>
              <a:ext uri="{FF2B5EF4-FFF2-40B4-BE49-F238E27FC236}">
                <a16:creationId xmlns:a16="http://schemas.microsoft.com/office/drawing/2014/main" id="{0C027C6A-7711-F318-22C2-B81E88819CFE}"/>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2777CF8-B04B-A86F-5386-76371716124F}"/>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600"/>
              </a:spcAft>
            </a:pPr>
            <a:r>
              <a:rPr lang="en-US" sz="5200" b="1" i="1" dirty="0">
                <a:solidFill>
                  <a:srgbClr val="FFFFFF"/>
                </a:solidFill>
                <a:latin typeface="+mj-lt"/>
                <a:ea typeface="+mj-ea"/>
                <a:cs typeface="+mj-cs"/>
              </a:rPr>
              <a:t>Object-Oriented Programming Concepts</a:t>
            </a:r>
          </a:p>
        </p:txBody>
      </p:sp>
    </p:spTree>
    <p:extLst>
      <p:ext uri="{BB962C8B-B14F-4D97-AF65-F5344CB8AC3E}">
        <p14:creationId xmlns:p14="http://schemas.microsoft.com/office/powerpoint/2010/main" val="39485670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2"/>
                                        </p:tgtEl>
                                      </p:cBhvr>
                                    </p:animEffect>
                                    <p:set>
                                      <p:cBhvr>
                                        <p:cTn id="12"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589624D7-CA58-C276-F115-B165E8F73054}"/>
              </a:ext>
            </a:extLst>
          </p:cNvPr>
          <p:cNvPicPr>
            <a:picLocks noChangeAspect="1"/>
          </p:cNvPicPr>
          <p:nvPr/>
        </p:nvPicPr>
        <p:blipFill rotWithShape="1">
          <a:blip r:embed="rId2"/>
          <a:srcRect l="7762" t="43651" r="60668" b="42914"/>
          <a:stretch/>
        </p:blipFill>
        <p:spPr>
          <a:xfrm>
            <a:off x="766854" y="279524"/>
            <a:ext cx="4562273" cy="1431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3" name="Straight Connector 2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3F1B1CAF-F175-18C3-FA08-35A1714F9930}"/>
              </a:ext>
            </a:extLst>
          </p:cNvPr>
          <p:cNvPicPr>
            <a:picLocks noChangeAspect="1"/>
          </p:cNvPicPr>
          <p:nvPr/>
        </p:nvPicPr>
        <p:blipFill rotWithShape="1">
          <a:blip r:embed="rId3"/>
          <a:srcRect l="7796" t="43324" r="63223" b="40513"/>
          <a:stretch/>
        </p:blipFill>
        <p:spPr>
          <a:xfrm>
            <a:off x="766864" y="2544249"/>
            <a:ext cx="4562263" cy="1431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729C788-9A48-72C1-757C-F7FAEEB7C1B3}"/>
              </a:ext>
            </a:extLst>
          </p:cNvPr>
          <p:cNvSpPr txBox="1"/>
          <p:nvPr/>
        </p:nvSpPr>
        <p:spPr>
          <a:xfrm>
            <a:off x="6095990" y="2288833"/>
            <a:ext cx="4800600" cy="3711571"/>
          </a:xfrm>
          <a:prstGeom prst="rect">
            <a:avLst/>
          </a:prstGeom>
        </p:spPr>
        <p:txBody>
          <a:bodyPr vert="horz" lIns="91440" tIns="45720" rIns="91440" bIns="45720" rtlCol="0">
            <a:normAutofit/>
          </a:bodyPr>
          <a:lstStyle/>
          <a:p>
            <a:pPr marL="57150" defTabSz="914400">
              <a:lnSpc>
                <a:spcPct val="90000"/>
              </a:lnSpc>
              <a:spcAft>
                <a:spcPts val="600"/>
              </a:spcAft>
            </a:pPr>
            <a:r>
              <a:rPr lang="en-US" sz="2000" b="1" dirty="0">
                <a:solidFill>
                  <a:schemeClr val="bg1"/>
                </a:solidFill>
                <a:effectLst>
                  <a:outerShdw blurRad="38100" dist="38100" dir="2700000" algn="tl">
                    <a:srgbClr val="000000">
                      <a:alpha val="43137"/>
                    </a:srgbClr>
                  </a:outerShdw>
                </a:effectLst>
              </a:rPr>
              <a:t>Inheritance</a:t>
            </a:r>
          </a:p>
          <a:p>
            <a:pPr marL="971550" lvl="1" indent="-457200" defTabSz="914400">
              <a:spcAft>
                <a:spcPts val="600"/>
              </a:spcAft>
              <a:buFont typeface="Wingdings" panose="05000000000000000000" pitchFamily="2" charset="2"/>
              <a:buChar char="§"/>
            </a:pPr>
            <a:r>
              <a:rPr lang="en-US" sz="2000" dirty="0">
                <a:solidFill>
                  <a:schemeClr val="bg1"/>
                </a:solidFill>
              </a:rPr>
              <a:t>In java it is possible to inherit properties and behaviors from one class to another .</a:t>
            </a:r>
          </a:p>
          <a:p>
            <a:pPr marL="971550" lvl="1" indent="-457200" defTabSz="914400">
              <a:spcAft>
                <a:spcPts val="600"/>
              </a:spcAft>
              <a:buFont typeface="Wingdings" panose="05000000000000000000" pitchFamily="2" charset="2"/>
              <a:buChar char="§"/>
            </a:pPr>
            <a:r>
              <a:rPr lang="en-US" sz="2000" dirty="0">
                <a:solidFill>
                  <a:schemeClr val="bg1"/>
                </a:solidFill>
              </a:rPr>
              <a:t>It represents the </a:t>
            </a:r>
            <a:r>
              <a:rPr lang="en-US" sz="2000" b="1" i="1" dirty="0">
                <a:solidFill>
                  <a:schemeClr val="bg1"/>
                </a:solidFill>
              </a:rPr>
              <a:t>IS-A relationship </a:t>
            </a:r>
            <a:r>
              <a:rPr lang="en-US" sz="2000" dirty="0">
                <a:solidFill>
                  <a:schemeClr val="bg1"/>
                </a:solidFill>
              </a:rPr>
              <a:t>(Parent-child relationship) .</a:t>
            </a:r>
          </a:p>
          <a:p>
            <a:pPr marL="971550" lvl="1" indent="-457200" defTabSz="914400">
              <a:spcAft>
                <a:spcPts val="600"/>
              </a:spcAft>
              <a:buFont typeface="Wingdings" panose="05000000000000000000" pitchFamily="2" charset="2"/>
              <a:buChar char="§"/>
            </a:pPr>
            <a:r>
              <a:rPr lang="en-US" sz="2000" dirty="0">
                <a:solidFill>
                  <a:schemeClr val="bg1"/>
                </a:solidFill>
              </a:rPr>
              <a:t>Use </a:t>
            </a:r>
            <a:r>
              <a:rPr lang="en-US" sz="2000" i="1" dirty="0">
                <a:solidFill>
                  <a:schemeClr val="bg1"/>
                </a:solidFill>
              </a:rPr>
              <a:t>EXTEND</a:t>
            </a:r>
            <a:r>
              <a:rPr lang="en-US" sz="2000" dirty="0">
                <a:solidFill>
                  <a:schemeClr val="bg1"/>
                </a:solidFill>
              </a:rPr>
              <a:t> keyword to inherit from a class. </a:t>
            </a:r>
          </a:p>
          <a:p>
            <a:pPr marL="971550" lvl="1" indent="-457200" defTabSz="914400">
              <a:spcAft>
                <a:spcPts val="600"/>
              </a:spcAft>
              <a:buFont typeface="Wingdings" panose="05000000000000000000" pitchFamily="2" charset="2"/>
              <a:buChar char="§"/>
            </a:pPr>
            <a:r>
              <a:rPr lang="en-US" sz="2000" dirty="0">
                <a:solidFill>
                  <a:schemeClr val="bg1"/>
                </a:solidFill>
              </a:rPr>
              <a:t>Advantage – Code Reusability</a:t>
            </a:r>
          </a:p>
          <a:p>
            <a:pPr indent="-228600" defTabSz="9144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D797776-FEAD-FF7F-675B-19A723DDD9F2}"/>
              </a:ext>
            </a:extLst>
          </p:cNvPr>
          <p:cNvPicPr>
            <a:picLocks noChangeAspect="1"/>
          </p:cNvPicPr>
          <p:nvPr/>
        </p:nvPicPr>
        <p:blipFill rotWithShape="1">
          <a:blip r:embed="rId4"/>
          <a:srcRect l="7214" t="44808" r="64493" b="36331"/>
          <a:stretch/>
        </p:blipFill>
        <p:spPr>
          <a:xfrm>
            <a:off x="766864" y="4701124"/>
            <a:ext cx="4562263" cy="1431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Straight Connector 29">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3744"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6056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7">
                                          <p:stCondLst>
                                            <p:cond delay="0"/>
                                          </p:stCondLst>
                                        </p:cTn>
                                        <p:tgtEl>
                                          <p:spTgt spid="5"/>
                                        </p:tgtEl>
                                      </p:cBhvr>
                                    </p:animEffect>
                                    <p:anim calcmode="lin" valueType="num">
                                      <p:cBhvr>
                                        <p:cTn id="11" dur="1594"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 dur="581"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3" dur="581" tmFilter="0, 0; 0.125,0.2665; 0.25,0.4; 0.375,0.465; 0.5,0.5;  0.625,0.535; 0.75,0.6; 0.875,0.7335; 1,1">
                                          <p:stCondLst>
                                            <p:cond delay="581"/>
                                          </p:stCondLst>
                                        </p:cTn>
                                        <p:tgtEl>
                                          <p:spTgt spid="5"/>
                                        </p:tgtEl>
                                        <p:attrNameLst>
                                          <p:attrName>ppt_y</p:attrName>
                                        </p:attrNameLst>
                                      </p:cBhvr>
                                      <p:tavLst>
                                        <p:tav tm="0" fmla="#ppt_y-sin(pi*$)/9">
                                          <p:val>
                                            <p:fltVal val="0"/>
                                          </p:val>
                                        </p:tav>
                                        <p:tav tm="100000">
                                          <p:val>
                                            <p:fltVal val="1"/>
                                          </p:val>
                                        </p:tav>
                                      </p:tavLst>
                                    </p:anim>
                                    <p:anim calcmode="lin" valueType="num">
                                      <p:cBhvr>
                                        <p:cTn id="14" dur="290" tmFilter="0, 0; 0.125,0.2665; 0.25,0.4; 0.375,0.465; 0.5,0.5;  0.625,0.535; 0.75,0.6; 0.875,0.7335; 1,1">
                                          <p:stCondLst>
                                            <p:cond delay="1159"/>
                                          </p:stCondLst>
                                        </p:cTn>
                                        <p:tgtEl>
                                          <p:spTgt spid="5"/>
                                        </p:tgtEl>
                                        <p:attrNameLst>
                                          <p:attrName>ppt_y</p:attrName>
                                        </p:attrNameLst>
                                      </p:cBhvr>
                                      <p:tavLst>
                                        <p:tav tm="0" fmla="#ppt_y-sin(pi*$)/27">
                                          <p:val>
                                            <p:fltVal val="0"/>
                                          </p:val>
                                        </p:tav>
                                        <p:tav tm="100000">
                                          <p:val>
                                            <p:fltVal val="1"/>
                                          </p:val>
                                        </p:tav>
                                      </p:tavLst>
                                    </p:anim>
                                    <p:anim calcmode="lin" valueType="num">
                                      <p:cBhvr>
                                        <p:cTn id="15" dur="144" tmFilter="0, 0; 0.125,0.2665; 0.25,0.4; 0.375,0.465; 0.5,0.5;  0.625,0.535; 0.75,0.6; 0.875,0.7335; 1,1">
                                          <p:stCondLst>
                                            <p:cond delay="1449"/>
                                          </p:stCondLst>
                                        </p:cTn>
                                        <p:tgtEl>
                                          <p:spTgt spid="5"/>
                                        </p:tgtEl>
                                        <p:attrNameLst>
                                          <p:attrName>ppt_y</p:attrName>
                                        </p:attrNameLst>
                                      </p:cBhvr>
                                      <p:tavLst>
                                        <p:tav tm="0" fmla="#ppt_y-sin(pi*$)/81">
                                          <p:val>
                                            <p:fltVal val="0"/>
                                          </p:val>
                                        </p:tav>
                                        <p:tav tm="100000">
                                          <p:val>
                                            <p:fltVal val="1"/>
                                          </p:val>
                                        </p:tav>
                                      </p:tavLst>
                                    </p:anim>
                                    <p:animScale>
                                      <p:cBhvr>
                                        <p:cTn id="16" dur="23">
                                          <p:stCondLst>
                                            <p:cond delay="569"/>
                                          </p:stCondLst>
                                        </p:cTn>
                                        <p:tgtEl>
                                          <p:spTgt spid="5"/>
                                        </p:tgtEl>
                                      </p:cBhvr>
                                      <p:to x="100000" y="60000"/>
                                    </p:animScale>
                                    <p:animScale>
                                      <p:cBhvr>
                                        <p:cTn id="17" dur="145" decel="50000">
                                          <p:stCondLst>
                                            <p:cond delay="592"/>
                                          </p:stCondLst>
                                        </p:cTn>
                                        <p:tgtEl>
                                          <p:spTgt spid="5"/>
                                        </p:tgtEl>
                                      </p:cBhvr>
                                      <p:to x="100000" y="100000"/>
                                    </p:animScale>
                                    <p:animScale>
                                      <p:cBhvr>
                                        <p:cTn id="18" dur="23">
                                          <p:stCondLst>
                                            <p:cond delay="1148"/>
                                          </p:stCondLst>
                                        </p:cTn>
                                        <p:tgtEl>
                                          <p:spTgt spid="5"/>
                                        </p:tgtEl>
                                      </p:cBhvr>
                                      <p:to x="100000" y="80000"/>
                                    </p:animScale>
                                    <p:animScale>
                                      <p:cBhvr>
                                        <p:cTn id="19" dur="145" decel="50000">
                                          <p:stCondLst>
                                            <p:cond delay="1171"/>
                                          </p:stCondLst>
                                        </p:cTn>
                                        <p:tgtEl>
                                          <p:spTgt spid="5"/>
                                        </p:tgtEl>
                                      </p:cBhvr>
                                      <p:to x="100000" y="100000"/>
                                    </p:animScale>
                                    <p:animScale>
                                      <p:cBhvr>
                                        <p:cTn id="20" dur="23">
                                          <p:stCondLst>
                                            <p:cond delay="1437"/>
                                          </p:stCondLst>
                                        </p:cTn>
                                        <p:tgtEl>
                                          <p:spTgt spid="5"/>
                                        </p:tgtEl>
                                      </p:cBhvr>
                                      <p:to x="100000" y="90000"/>
                                    </p:animScale>
                                    <p:animScale>
                                      <p:cBhvr>
                                        <p:cTn id="21" dur="145" decel="50000">
                                          <p:stCondLst>
                                            <p:cond delay="1459"/>
                                          </p:stCondLst>
                                        </p:cTn>
                                        <p:tgtEl>
                                          <p:spTgt spid="5"/>
                                        </p:tgtEl>
                                      </p:cBhvr>
                                      <p:to x="100000" y="100000"/>
                                    </p:animScale>
                                    <p:animScale>
                                      <p:cBhvr>
                                        <p:cTn id="22" dur="23">
                                          <p:stCondLst>
                                            <p:cond delay="1582"/>
                                          </p:stCondLst>
                                        </p:cTn>
                                        <p:tgtEl>
                                          <p:spTgt spid="5"/>
                                        </p:tgtEl>
                                      </p:cBhvr>
                                      <p:to x="100000" y="95000"/>
                                    </p:animScale>
                                    <p:animScale>
                                      <p:cBhvr>
                                        <p:cTn id="23" dur="145" decel="50000">
                                          <p:stCondLst>
                                            <p:cond delay="1605"/>
                                          </p:stCondLst>
                                        </p:cTn>
                                        <p:tgtEl>
                                          <p:spTgt spid="5"/>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7">
                                          <p:stCondLst>
                                            <p:cond delay="0"/>
                                          </p:stCondLst>
                                        </p:cTn>
                                        <p:tgtEl>
                                          <p:spTgt spid="3"/>
                                        </p:tgtEl>
                                      </p:cBhvr>
                                    </p:animEffect>
                                    <p:anim calcmode="lin" valueType="num">
                                      <p:cBhvr>
                                        <p:cTn id="27" dur="159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581"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581" tmFilter="0, 0; 0.125,0.2665; 0.25,0.4; 0.375,0.465; 0.5,0.5;  0.625,0.535; 0.75,0.6; 0.875,0.7335; 1,1">
                                          <p:stCondLst>
                                            <p:cond delay="581"/>
                                          </p:stCondLst>
                                        </p:cTn>
                                        <p:tgtEl>
                                          <p:spTgt spid="3"/>
                                        </p:tgtEl>
                                        <p:attrNameLst>
                                          <p:attrName>ppt_y</p:attrName>
                                        </p:attrNameLst>
                                      </p:cBhvr>
                                      <p:tavLst>
                                        <p:tav tm="0" fmla="#ppt_y-sin(pi*$)/9">
                                          <p:val>
                                            <p:fltVal val="0"/>
                                          </p:val>
                                        </p:tav>
                                        <p:tav tm="100000">
                                          <p:val>
                                            <p:fltVal val="1"/>
                                          </p:val>
                                        </p:tav>
                                      </p:tavLst>
                                    </p:anim>
                                    <p:anim calcmode="lin" valueType="num">
                                      <p:cBhvr>
                                        <p:cTn id="30" dur="290" tmFilter="0, 0; 0.125,0.2665; 0.25,0.4; 0.375,0.465; 0.5,0.5;  0.625,0.535; 0.75,0.6; 0.875,0.7335; 1,1">
                                          <p:stCondLst>
                                            <p:cond delay="1159"/>
                                          </p:stCondLst>
                                        </p:cTn>
                                        <p:tgtEl>
                                          <p:spTgt spid="3"/>
                                        </p:tgtEl>
                                        <p:attrNameLst>
                                          <p:attrName>ppt_y</p:attrName>
                                        </p:attrNameLst>
                                      </p:cBhvr>
                                      <p:tavLst>
                                        <p:tav tm="0" fmla="#ppt_y-sin(pi*$)/27">
                                          <p:val>
                                            <p:fltVal val="0"/>
                                          </p:val>
                                        </p:tav>
                                        <p:tav tm="100000">
                                          <p:val>
                                            <p:fltVal val="1"/>
                                          </p:val>
                                        </p:tav>
                                      </p:tavLst>
                                    </p:anim>
                                    <p:anim calcmode="lin" valueType="num">
                                      <p:cBhvr>
                                        <p:cTn id="31" dur="144" tmFilter="0, 0; 0.125,0.2665; 0.25,0.4; 0.375,0.465; 0.5,0.5;  0.625,0.535; 0.75,0.6; 0.875,0.7335; 1,1">
                                          <p:stCondLst>
                                            <p:cond delay="1449"/>
                                          </p:stCondLst>
                                        </p:cTn>
                                        <p:tgtEl>
                                          <p:spTgt spid="3"/>
                                        </p:tgtEl>
                                        <p:attrNameLst>
                                          <p:attrName>ppt_y</p:attrName>
                                        </p:attrNameLst>
                                      </p:cBhvr>
                                      <p:tavLst>
                                        <p:tav tm="0" fmla="#ppt_y-sin(pi*$)/81">
                                          <p:val>
                                            <p:fltVal val="0"/>
                                          </p:val>
                                        </p:tav>
                                        <p:tav tm="100000">
                                          <p:val>
                                            <p:fltVal val="1"/>
                                          </p:val>
                                        </p:tav>
                                      </p:tavLst>
                                    </p:anim>
                                    <p:animScale>
                                      <p:cBhvr>
                                        <p:cTn id="32" dur="23">
                                          <p:stCondLst>
                                            <p:cond delay="569"/>
                                          </p:stCondLst>
                                        </p:cTn>
                                        <p:tgtEl>
                                          <p:spTgt spid="3"/>
                                        </p:tgtEl>
                                      </p:cBhvr>
                                      <p:to x="100000" y="60000"/>
                                    </p:animScale>
                                    <p:animScale>
                                      <p:cBhvr>
                                        <p:cTn id="33" dur="145" decel="50000">
                                          <p:stCondLst>
                                            <p:cond delay="592"/>
                                          </p:stCondLst>
                                        </p:cTn>
                                        <p:tgtEl>
                                          <p:spTgt spid="3"/>
                                        </p:tgtEl>
                                      </p:cBhvr>
                                      <p:to x="100000" y="100000"/>
                                    </p:animScale>
                                    <p:animScale>
                                      <p:cBhvr>
                                        <p:cTn id="34" dur="23">
                                          <p:stCondLst>
                                            <p:cond delay="1148"/>
                                          </p:stCondLst>
                                        </p:cTn>
                                        <p:tgtEl>
                                          <p:spTgt spid="3"/>
                                        </p:tgtEl>
                                      </p:cBhvr>
                                      <p:to x="100000" y="80000"/>
                                    </p:animScale>
                                    <p:animScale>
                                      <p:cBhvr>
                                        <p:cTn id="35" dur="145" decel="50000">
                                          <p:stCondLst>
                                            <p:cond delay="1171"/>
                                          </p:stCondLst>
                                        </p:cTn>
                                        <p:tgtEl>
                                          <p:spTgt spid="3"/>
                                        </p:tgtEl>
                                      </p:cBhvr>
                                      <p:to x="100000" y="100000"/>
                                    </p:animScale>
                                    <p:animScale>
                                      <p:cBhvr>
                                        <p:cTn id="36" dur="23">
                                          <p:stCondLst>
                                            <p:cond delay="1437"/>
                                          </p:stCondLst>
                                        </p:cTn>
                                        <p:tgtEl>
                                          <p:spTgt spid="3"/>
                                        </p:tgtEl>
                                      </p:cBhvr>
                                      <p:to x="100000" y="90000"/>
                                    </p:animScale>
                                    <p:animScale>
                                      <p:cBhvr>
                                        <p:cTn id="37" dur="145" decel="50000">
                                          <p:stCondLst>
                                            <p:cond delay="1459"/>
                                          </p:stCondLst>
                                        </p:cTn>
                                        <p:tgtEl>
                                          <p:spTgt spid="3"/>
                                        </p:tgtEl>
                                      </p:cBhvr>
                                      <p:to x="100000" y="100000"/>
                                    </p:animScale>
                                    <p:animScale>
                                      <p:cBhvr>
                                        <p:cTn id="38" dur="23">
                                          <p:stCondLst>
                                            <p:cond delay="1582"/>
                                          </p:stCondLst>
                                        </p:cTn>
                                        <p:tgtEl>
                                          <p:spTgt spid="3"/>
                                        </p:tgtEl>
                                      </p:cBhvr>
                                      <p:to x="100000" y="95000"/>
                                    </p:animScale>
                                    <p:animScale>
                                      <p:cBhvr>
                                        <p:cTn id="39" dur="145" decel="50000">
                                          <p:stCondLst>
                                            <p:cond delay="1605"/>
                                          </p:stCondLst>
                                        </p:cTn>
                                        <p:tgtEl>
                                          <p:spTgt spid="3"/>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7">
                                          <p:stCondLst>
                                            <p:cond delay="0"/>
                                          </p:stCondLst>
                                        </p:cTn>
                                        <p:tgtEl>
                                          <p:spTgt spid="4"/>
                                        </p:tgtEl>
                                      </p:cBhvr>
                                    </p:animEffect>
                                    <p:anim calcmode="lin" valueType="num">
                                      <p:cBhvr>
                                        <p:cTn id="43" dur="1594"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581"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581" tmFilter="0, 0; 0.125,0.2665; 0.25,0.4; 0.375,0.465; 0.5,0.5;  0.625,0.535; 0.75,0.6; 0.875,0.7335; 1,1">
                                          <p:stCondLst>
                                            <p:cond delay="581"/>
                                          </p:stCondLst>
                                        </p:cTn>
                                        <p:tgtEl>
                                          <p:spTgt spid="4"/>
                                        </p:tgtEl>
                                        <p:attrNameLst>
                                          <p:attrName>ppt_y</p:attrName>
                                        </p:attrNameLst>
                                      </p:cBhvr>
                                      <p:tavLst>
                                        <p:tav tm="0" fmla="#ppt_y-sin(pi*$)/9">
                                          <p:val>
                                            <p:fltVal val="0"/>
                                          </p:val>
                                        </p:tav>
                                        <p:tav tm="100000">
                                          <p:val>
                                            <p:fltVal val="1"/>
                                          </p:val>
                                        </p:tav>
                                      </p:tavLst>
                                    </p:anim>
                                    <p:anim calcmode="lin" valueType="num">
                                      <p:cBhvr>
                                        <p:cTn id="46" dur="290" tmFilter="0, 0; 0.125,0.2665; 0.25,0.4; 0.375,0.465; 0.5,0.5;  0.625,0.535; 0.75,0.6; 0.875,0.7335; 1,1">
                                          <p:stCondLst>
                                            <p:cond delay="1159"/>
                                          </p:stCondLst>
                                        </p:cTn>
                                        <p:tgtEl>
                                          <p:spTgt spid="4"/>
                                        </p:tgtEl>
                                        <p:attrNameLst>
                                          <p:attrName>ppt_y</p:attrName>
                                        </p:attrNameLst>
                                      </p:cBhvr>
                                      <p:tavLst>
                                        <p:tav tm="0" fmla="#ppt_y-sin(pi*$)/27">
                                          <p:val>
                                            <p:fltVal val="0"/>
                                          </p:val>
                                        </p:tav>
                                        <p:tav tm="100000">
                                          <p:val>
                                            <p:fltVal val="1"/>
                                          </p:val>
                                        </p:tav>
                                      </p:tavLst>
                                    </p:anim>
                                    <p:anim calcmode="lin" valueType="num">
                                      <p:cBhvr>
                                        <p:cTn id="47" dur="144" tmFilter="0, 0; 0.125,0.2665; 0.25,0.4; 0.375,0.465; 0.5,0.5;  0.625,0.535; 0.75,0.6; 0.875,0.7335; 1,1">
                                          <p:stCondLst>
                                            <p:cond delay="1449"/>
                                          </p:stCondLst>
                                        </p:cTn>
                                        <p:tgtEl>
                                          <p:spTgt spid="4"/>
                                        </p:tgtEl>
                                        <p:attrNameLst>
                                          <p:attrName>ppt_y</p:attrName>
                                        </p:attrNameLst>
                                      </p:cBhvr>
                                      <p:tavLst>
                                        <p:tav tm="0" fmla="#ppt_y-sin(pi*$)/81">
                                          <p:val>
                                            <p:fltVal val="0"/>
                                          </p:val>
                                        </p:tav>
                                        <p:tav tm="100000">
                                          <p:val>
                                            <p:fltVal val="1"/>
                                          </p:val>
                                        </p:tav>
                                      </p:tavLst>
                                    </p:anim>
                                    <p:animScale>
                                      <p:cBhvr>
                                        <p:cTn id="48" dur="23">
                                          <p:stCondLst>
                                            <p:cond delay="569"/>
                                          </p:stCondLst>
                                        </p:cTn>
                                        <p:tgtEl>
                                          <p:spTgt spid="4"/>
                                        </p:tgtEl>
                                      </p:cBhvr>
                                      <p:to x="100000" y="60000"/>
                                    </p:animScale>
                                    <p:animScale>
                                      <p:cBhvr>
                                        <p:cTn id="49" dur="145" decel="50000">
                                          <p:stCondLst>
                                            <p:cond delay="592"/>
                                          </p:stCondLst>
                                        </p:cTn>
                                        <p:tgtEl>
                                          <p:spTgt spid="4"/>
                                        </p:tgtEl>
                                      </p:cBhvr>
                                      <p:to x="100000" y="100000"/>
                                    </p:animScale>
                                    <p:animScale>
                                      <p:cBhvr>
                                        <p:cTn id="50" dur="23">
                                          <p:stCondLst>
                                            <p:cond delay="1148"/>
                                          </p:stCondLst>
                                        </p:cTn>
                                        <p:tgtEl>
                                          <p:spTgt spid="4"/>
                                        </p:tgtEl>
                                      </p:cBhvr>
                                      <p:to x="100000" y="80000"/>
                                    </p:animScale>
                                    <p:animScale>
                                      <p:cBhvr>
                                        <p:cTn id="51" dur="145" decel="50000">
                                          <p:stCondLst>
                                            <p:cond delay="1171"/>
                                          </p:stCondLst>
                                        </p:cTn>
                                        <p:tgtEl>
                                          <p:spTgt spid="4"/>
                                        </p:tgtEl>
                                      </p:cBhvr>
                                      <p:to x="100000" y="100000"/>
                                    </p:animScale>
                                    <p:animScale>
                                      <p:cBhvr>
                                        <p:cTn id="52" dur="23">
                                          <p:stCondLst>
                                            <p:cond delay="1437"/>
                                          </p:stCondLst>
                                        </p:cTn>
                                        <p:tgtEl>
                                          <p:spTgt spid="4"/>
                                        </p:tgtEl>
                                      </p:cBhvr>
                                      <p:to x="100000" y="90000"/>
                                    </p:animScale>
                                    <p:animScale>
                                      <p:cBhvr>
                                        <p:cTn id="53" dur="145" decel="50000">
                                          <p:stCondLst>
                                            <p:cond delay="1459"/>
                                          </p:stCondLst>
                                        </p:cTn>
                                        <p:tgtEl>
                                          <p:spTgt spid="4"/>
                                        </p:tgtEl>
                                      </p:cBhvr>
                                      <p:to x="100000" y="100000"/>
                                    </p:animScale>
                                    <p:animScale>
                                      <p:cBhvr>
                                        <p:cTn id="54" dur="23">
                                          <p:stCondLst>
                                            <p:cond delay="1582"/>
                                          </p:stCondLst>
                                        </p:cTn>
                                        <p:tgtEl>
                                          <p:spTgt spid="4"/>
                                        </p:tgtEl>
                                      </p:cBhvr>
                                      <p:to x="100000" y="95000"/>
                                    </p:animScale>
                                    <p:animScale>
                                      <p:cBhvr>
                                        <p:cTn id="55" dur="145" decel="50000">
                                          <p:stCondLst>
                                            <p:cond delay="1605"/>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2" name="Straight Connector 21">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29C788-9A48-72C1-757C-F7FAEEB7C1B3}"/>
              </a:ext>
            </a:extLst>
          </p:cNvPr>
          <p:cNvSpPr txBox="1"/>
          <p:nvPr/>
        </p:nvSpPr>
        <p:spPr>
          <a:xfrm>
            <a:off x="548488" y="2165472"/>
            <a:ext cx="6123915" cy="4054258"/>
          </a:xfrm>
          <a:prstGeom prst="rect">
            <a:avLst/>
          </a:prstGeom>
        </p:spPr>
        <p:txBody>
          <a:bodyPr vert="horz" lIns="91440" tIns="45720" rIns="91440" bIns="45720" rtlCol="0">
            <a:normAutofit/>
          </a:bodyPr>
          <a:lstStyle/>
          <a:p>
            <a:pPr defTabSz="914400">
              <a:spcAft>
                <a:spcPts val="600"/>
              </a:spcAft>
            </a:pPr>
            <a:r>
              <a:rPr lang="en-US" sz="2000" b="1" dirty="0">
                <a:solidFill>
                  <a:schemeClr val="bg1"/>
                </a:solidFill>
                <a:effectLst>
                  <a:outerShdw blurRad="38100" dist="38100" dir="2700000" algn="tl">
                    <a:srgbClr val="000000">
                      <a:alpha val="43137"/>
                    </a:srgbClr>
                  </a:outerShdw>
                </a:effectLst>
              </a:rPr>
              <a:t>Abstraction</a:t>
            </a:r>
          </a:p>
          <a:p>
            <a:pPr marL="800100" lvl="1" indent="-285750" defTabSz="914400">
              <a:spcAft>
                <a:spcPts val="600"/>
              </a:spcAft>
              <a:buFont typeface="Wingdings" panose="05000000000000000000" pitchFamily="2" charset="2"/>
              <a:buChar char="§"/>
            </a:pPr>
            <a:r>
              <a:rPr lang="en-US" sz="2000" dirty="0">
                <a:solidFill>
                  <a:schemeClr val="bg1"/>
                </a:solidFill>
              </a:rPr>
              <a:t>It is a process of hiding certain details and showing only essential information to the user. </a:t>
            </a:r>
          </a:p>
          <a:p>
            <a:pPr marL="800100" lvl="1" indent="-285750" defTabSz="914400">
              <a:spcAft>
                <a:spcPts val="600"/>
              </a:spcAft>
              <a:buFont typeface="Wingdings" panose="05000000000000000000" pitchFamily="2" charset="2"/>
              <a:buChar char="§"/>
            </a:pPr>
            <a:r>
              <a:rPr lang="en-US" sz="2000" dirty="0">
                <a:solidFill>
                  <a:schemeClr val="bg1"/>
                </a:solidFill>
              </a:rPr>
              <a:t>Abstraction can be achieved with either abstract classes or interfaces.</a:t>
            </a:r>
          </a:p>
          <a:p>
            <a:pPr marL="800100" lvl="1" indent="-285750" defTabSz="914400">
              <a:spcAft>
                <a:spcPts val="600"/>
              </a:spcAft>
              <a:buFont typeface="Wingdings" panose="05000000000000000000" pitchFamily="2" charset="2"/>
              <a:buChar char="§"/>
            </a:pPr>
            <a:r>
              <a:rPr lang="en-US" sz="2000" dirty="0">
                <a:solidFill>
                  <a:schemeClr val="bg1"/>
                </a:solidFill>
              </a:rPr>
              <a:t>Use </a:t>
            </a:r>
            <a:r>
              <a:rPr lang="en-US" sz="2000" i="1" dirty="0">
                <a:solidFill>
                  <a:schemeClr val="bg1"/>
                </a:solidFill>
              </a:rPr>
              <a:t>ABSTRACT</a:t>
            </a:r>
            <a:r>
              <a:rPr lang="en-US" sz="2000" dirty="0">
                <a:solidFill>
                  <a:schemeClr val="bg1"/>
                </a:solidFill>
              </a:rPr>
              <a:t> keyword .</a:t>
            </a:r>
          </a:p>
          <a:p>
            <a:pPr marL="800100" lvl="1" indent="-285750" defTabSz="914400">
              <a:spcAft>
                <a:spcPts val="600"/>
              </a:spcAft>
              <a:buFont typeface="Wingdings" panose="05000000000000000000" pitchFamily="2" charset="2"/>
              <a:buChar char="§"/>
            </a:pPr>
            <a:r>
              <a:rPr lang="en-US" sz="2000" dirty="0">
                <a:solidFill>
                  <a:schemeClr val="bg1"/>
                </a:solidFill>
              </a:rPr>
              <a:t>Advantage – improves maintainability of the application &amp; easiness to use the system. </a:t>
            </a:r>
          </a:p>
          <a:p>
            <a:pPr indent="-228600" defTabSz="9144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DEEABB0B-7779-6C35-19F7-8FC1B73A2861}"/>
              </a:ext>
            </a:extLst>
          </p:cNvPr>
          <p:cNvPicPr>
            <a:picLocks noChangeAspect="1"/>
          </p:cNvPicPr>
          <p:nvPr/>
        </p:nvPicPr>
        <p:blipFill rotWithShape="1">
          <a:blip r:embed="rId2"/>
          <a:srcRect l="10297" t="30323" r="63145" b="60190"/>
          <a:stretch/>
        </p:blipFill>
        <p:spPr>
          <a:xfrm>
            <a:off x="7295714" y="3080402"/>
            <a:ext cx="4826378" cy="983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4" name="Group 23">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25" name="Straight Connector 24">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7338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7">
                                          <p:stCondLst>
                                            <p:cond delay="0"/>
                                          </p:stCondLst>
                                        </p:cTn>
                                        <p:tgtEl>
                                          <p:spTgt spid="6"/>
                                        </p:tgtEl>
                                      </p:cBhvr>
                                    </p:animEffect>
                                    <p:anim calcmode="lin" valueType="num">
                                      <p:cBhvr>
                                        <p:cTn id="11" dur="1594"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2" dur="58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3" dur="581" tmFilter="0, 0; 0.125,0.2665; 0.25,0.4; 0.375,0.465; 0.5,0.5;  0.625,0.535; 0.75,0.6; 0.875,0.7335; 1,1">
                                          <p:stCondLst>
                                            <p:cond delay="581"/>
                                          </p:stCondLst>
                                        </p:cTn>
                                        <p:tgtEl>
                                          <p:spTgt spid="6"/>
                                        </p:tgtEl>
                                        <p:attrNameLst>
                                          <p:attrName>ppt_y</p:attrName>
                                        </p:attrNameLst>
                                      </p:cBhvr>
                                      <p:tavLst>
                                        <p:tav tm="0" fmla="#ppt_y-sin(pi*$)/9">
                                          <p:val>
                                            <p:fltVal val="0"/>
                                          </p:val>
                                        </p:tav>
                                        <p:tav tm="100000">
                                          <p:val>
                                            <p:fltVal val="1"/>
                                          </p:val>
                                        </p:tav>
                                      </p:tavLst>
                                    </p:anim>
                                    <p:anim calcmode="lin" valueType="num">
                                      <p:cBhvr>
                                        <p:cTn id="14" dur="290" tmFilter="0, 0; 0.125,0.2665; 0.25,0.4; 0.375,0.465; 0.5,0.5;  0.625,0.535; 0.75,0.6; 0.875,0.7335; 1,1">
                                          <p:stCondLst>
                                            <p:cond delay="1159"/>
                                          </p:stCondLst>
                                        </p:cTn>
                                        <p:tgtEl>
                                          <p:spTgt spid="6"/>
                                        </p:tgtEl>
                                        <p:attrNameLst>
                                          <p:attrName>ppt_y</p:attrName>
                                        </p:attrNameLst>
                                      </p:cBhvr>
                                      <p:tavLst>
                                        <p:tav tm="0" fmla="#ppt_y-sin(pi*$)/27">
                                          <p:val>
                                            <p:fltVal val="0"/>
                                          </p:val>
                                        </p:tav>
                                        <p:tav tm="100000">
                                          <p:val>
                                            <p:fltVal val="1"/>
                                          </p:val>
                                        </p:tav>
                                      </p:tavLst>
                                    </p:anim>
                                    <p:anim calcmode="lin" valueType="num">
                                      <p:cBhvr>
                                        <p:cTn id="15" dur="144" tmFilter="0, 0; 0.125,0.2665; 0.25,0.4; 0.375,0.465; 0.5,0.5;  0.625,0.535; 0.75,0.6; 0.875,0.7335; 1,1">
                                          <p:stCondLst>
                                            <p:cond delay="1449"/>
                                          </p:stCondLst>
                                        </p:cTn>
                                        <p:tgtEl>
                                          <p:spTgt spid="6"/>
                                        </p:tgtEl>
                                        <p:attrNameLst>
                                          <p:attrName>ppt_y</p:attrName>
                                        </p:attrNameLst>
                                      </p:cBhvr>
                                      <p:tavLst>
                                        <p:tav tm="0" fmla="#ppt_y-sin(pi*$)/81">
                                          <p:val>
                                            <p:fltVal val="0"/>
                                          </p:val>
                                        </p:tav>
                                        <p:tav tm="100000">
                                          <p:val>
                                            <p:fltVal val="1"/>
                                          </p:val>
                                        </p:tav>
                                      </p:tavLst>
                                    </p:anim>
                                    <p:animScale>
                                      <p:cBhvr>
                                        <p:cTn id="16" dur="23">
                                          <p:stCondLst>
                                            <p:cond delay="569"/>
                                          </p:stCondLst>
                                        </p:cTn>
                                        <p:tgtEl>
                                          <p:spTgt spid="6"/>
                                        </p:tgtEl>
                                      </p:cBhvr>
                                      <p:to x="100000" y="60000"/>
                                    </p:animScale>
                                    <p:animScale>
                                      <p:cBhvr>
                                        <p:cTn id="17" dur="145" decel="50000">
                                          <p:stCondLst>
                                            <p:cond delay="592"/>
                                          </p:stCondLst>
                                        </p:cTn>
                                        <p:tgtEl>
                                          <p:spTgt spid="6"/>
                                        </p:tgtEl>
                                      </p:cBhvr>
                                      <p:to x="100000" y="100000"/>
                                    </p:animScale>
                                    <p:animScale>
                                      <p:cBhvr>
                                        <p:cTn id="18" dur="23">
                                          <p:stCondLst>
                                            <p:cond delay="1148"/>
                                          </p:stCondLst>
                                        </p:cTn>
                                        <p:tgtEl>
                                          <p:spTgt spid="6"/>
                                        </p:tgtEl>
                                      </p:cBhvr>
                                      <p:to x="100000" y="80000"/>
                                    </p:animScale>
                                    <p:animScale>
                                      <p:cBhvr>
                                        <p:cTn id="19" dur="145" decel="50000">
                                          <p:stCondLst>
                                            <p:cond delay="1171"/>
                                          </p:stCondLst>
                                        </p:cTn>
                                        <p:tgtEl>
                                          <p:spTgt spid="6"/>
                                        </p:tgtEl>
                                      </p:cBhvr>
                                      <p:to x="100000" y="100000"/>
                                    </p:animScale>
                                    <p:animScale>
                                      <p:cBhvr>
                                        <p:cTn id="20" dur="23">
                                          <p:stCondLst>
                                            <p:cond delay="1437"/>
                                          </p:stCondLst>
                                        </p:cTn>
                                        <p:tgtEl>
                                          <p:spTgt spid="6"/>
                                        </p:tgtEl>
                                      </p:cBhvr>
                                      <p:to x="100000" y="90000"/>
                                    </p:animScale>
                                    <p:animScale>
                                      <p:cBhvr>
                                        <p:cTn id="21" dur="145" decel="50000">
                                          <p:stCondLst>
                                            <p:cond delay="1459"/>
                                          </p:stCondLst>
                                        </p:cTn>
                                        <p:tgtEl>
                                          <p:spTgt spid="6"/>
                                        </p:tgtEl>
                                      </p:cBhvr>
                                      <p:to x="100000" y="100000"/>
                                    </p:animScale>
                                    <p:animScale>
                                      <p:cBhvr>
                                        <p:cTn id="22" dur="23">
                                          <p:stCondLst>
                                            <p:cond delay="1582"/>
                                          </p:stCondLst>
                                        </p:cTn>
                                        <p:tgtEl>
                                          <p:spTgt spid="6"/>
                                        </p:tgtEl>
                                      </p:cBhvr>
                                      <p:to x="100000" y="95000"/>
                                    </p:animScale>
                                    <p:animScale>
                                      <p:cBhvr>
                                        <p:cTn id="23" dur="145" decel="50000">
                                          <p:stCondLst>
                                            <p:cond delay="1605"/>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Text&#10;&#10;Description automatically generated">
            <a:extLst>
              <a:ext uri="{FF2B5EF4-FFF2-40B4-BE49-F238E27FC236}">
                <a16:creationId xmlns:a16="http://schemas.microsoft.com/office/drawing/2014/main" id="{4E1C2A32-E567-60A1-E06B-095C800F5680}"/>
              </a:ext>
            </a:extLst>
          </p:cNvPr>
          <p:cNvPicPr>
            <a:picLocks noChangeAspect="1"/>
          </p:cNvPicPr>
          <p:nvPr/>
        </p:nvPicPr>
        <p:blipFill rotWithShape="1">
          <a:blip r:embed="rId2"/>
          <a:srcRect l="9277" t="29737" r="69210" b="57397"/>
          <a:stretch/>
        </p:blipFill>
        <p:spPr>
          <a:xfrm>
            <a:off x="632385" y="832338"/>
            <a:ext cx="4549082" cy="1194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E056A010-6C6B-3EFA-53CF-88994BA99B14}"/>
              </a:ext>
            </a:extLst>
          </p:cNvPr>
          <p:cNvPicPr>
            <a:picLocks noChangeAspect="1"/>
          </p:cNvPicPr>
          <p:nvPr/>
        </p:nvPicPr>
        <p:blipFill rotWithShape="1">
          <a:blip r:embed="rId3"/>
          <a:srcRect l="8487" t="67187" r="67828" b="19946"/>
          <a:stretch/>
        </p:blipFill>
        <p:spPr>
          <a:xfrm>
            <a:off x="632385" y="3019568"/>
            <a:ext cx="4562263" cy="1194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729C788-9A48-72C1-757C-F7FAEEB7C1B3}"/>
              </a:ext>
            </a:extLst>
          </p:cNvPr>
          <p:cNvSpPr txBox="1"/>
          <p:nvPr/>
        </p:nvSpPr>
        <p:spPr>
          <a:xfrm>
            <a:off x="6095989" y="2288833"/>
            <a:ext cx="5827423" cy="3711571"/>
          </a:xfrm>
          <a:prstGeom prst="rect">
            <a:avLst/>
          </a:prstGeom>
        </p:spPr>
        <p:txBody>
          <a:bodyPr vert="horz" lIns="91440" tIns="45720" rIns="91440" bIns="45720" rtlCol="0">
            <a:normAutofit/>
          </a:bodyPr>
          <a:lstStyle/>
          <a:p>
            <a:pPr marL="57150" defTabSz="914400">
              <a:spcAft>
                <a:spcPts val="600"/>
              </a:spcAft>
            </a:pPr>
            <a:r>
              <a:rPr lang="en-US" sz="2000" b="1" dirty="0">
                <a:solidFill>
                  <a:schemeClr val="bg1"/>
                </a:solidFill>
                <a:effectLst>
                  <a:outerShdw blurRad="38100" dist="38100" dir="2700000" algn="tl">
                    <a:srgbClr val="000000">
                      <a:alpha val="43137"/>
                    </a:srgbClr>
                  </a:outerShdw>
                </a:effectLst>
              </a:rPr>
              <a:t>Polymorphism</a:t>
            </a:r>
          </a:p>
          <a:p>
            <a:pPr marL="857250" lvl="1" indent="-342900" defTabSz="914400">
              <a:spcAft>
                <a:spcPts val="600"/>
              </a:spcAft>
              <a:buFont typeface="Wingdings" panose="05000000000000000000" pitchFamily="2" charset="2"/>
              <a:buChar char="§"/>
            </a:pPr>
            <a:r>
              <a:rPr lang="en-US" sz="2000" dirty="0">
                <a:solidFill>
                  <a:schemeClr val="bg1"/>
                </a:solidFill>
              </a:rPr>
              <a:t>It is a concept which can perform a </a:t>
            </a:r>
            <a:r>
              <a:rPr lang="en-US" sz="2000" i="1" dirty="0">
                <a:solidFill>
                  <a:schemeClr val="bg1"/>
                </a:solidFill>
              </a:rPr>
              <a:t>single action in different ways </a:t>
            </a:r>
            <a:r>
              <a:rPr lang="en-US" sz="2000" dirty="0">
                <a:solidFill>
                  <a:schemeClr val="bg1"/>
                </a:solidFill>
              </a:rPr>
              <a:t>.</a:t>
            </a:r>
          </a:p>
          <a:p>
            <a:pPr marL="857250" lvl="1" indent="-342900" defTabSz="914400">
              <a:spcAft>
                <a:spcPts val="600"/>
              </a:spcAft>
              <a:buFont typeface="Wingdings" panose="05000000000000000000" pitchFamily="2" charset="2"/>
              <a:buChar char="§"/>
            </a:pPr>
            <a:r>
              <a:rPr lang="en-US" sz="2000" dirty="0">
                <a:solidFill>
                  <a:schemeClr val="bg1"/>
                </a:solidFill>
              </a:rPr>
              <a:t>Two types </a:t>
            </a:r>
          </a:p>
          <a:p>
            <a:pPr marL="1314450" lvl="2" indent="-342900" defTabSz="914400">
              <a:spcAft>
                <a:spcPts val="600"/>
              </a:spcAft>
              <a:buFont typeface="Courier New" panose="02070309020205020404" pitchFamily="49" charset="0"/>
              <a:buChar char="o"/>
            </a:pPr>
            <a:r>
              <a:rPr lang="en-US" sz="2000" dirty="0">
                <a:solidFill>
                  <a:schemeClr val="bg1"/>
                </a:solidFill>
              </a:rPr>
              <a:t>Compile-time polymorphism achieved through method </a:t>
            </a:r>
            <a:r>
              <a:rPr lang="en-US" sz="2000" b="1" i="1" dirty="0">
                <a:solidFill>
                  <a:schemeClr val="bg1"/>
                </a:solidFill>
              </a:rPr>
              <a:t>over loading</a:t>
            </a:r>
            <a:r>
              <a:rPr lang="en-US" sz="2000" dirty="0">
                <a:solidFill>
                  <a:schemeClr val="bg1"/>
                </a:solidFill>
              </a:rPr>
              <a:t>.</a:t>
            </a:r>
          </a:p>
          <a:p>
            <a:pPr marL="1314450" lvl="2" indent="-342900" defTabSz="914400">
              <a:spcAft>
                <a:spcPts val="600"/>
              </a:spcAft>
              <a:buFont typeface="Courier New" panose="02070309020205020404" pitchFamily="49" charset="0"/>
              <a:buChar char="o"/>
            </a:pPr>
            <a:r>
              <a:rPr lang="en-US" sz="2000" dirty="0">
                <a:solidFill>
                  <a:schemeClr val="bg1"/>
                </a:solidFill>
              </a:rPr>
              <a:t>Runtime polymorphism achieved through method </a:t>
            </a:r>
            <a:r>
              <a:rPr lang="en-US" sz="2000" b="1" i="1" dirty="0">
                <a:solidFill>
                  <a:schemeClr val="bg1"/>
                </a:solidFill>
              </a:rPr>
              <a:t>overriding</a:t>
            </a:r>
            <a:r>
              <a:rPr lang="en-US" sz="2000" dirty="0">
                <a:solidFill>
                  <a:schemeClr val="bg1"/>
                </a:solidFill>
              </a:rPr>
              <a:t>. </a:t>
            </a:r>
          </a:p>
          <a:p>
            <a:pPr indent="-228600" defTabSz="9144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08D24F5-D3E7-8CEB-0AB8-0ABC1AA1D5E5}"/>
              </a:ext>
            </a:extLst>
          </p:cNvPr>
          <p:cNvPicPr>
            <a:picLocks noChangeAspect="1"/>
          </p:cNvPicPr>
          <p:nvPr/>
        </p:nvPicPr>
        <p:blipFill rotWithShape="1">
          <a:blip r:embed="rId4"/>
          <a:srcRect l="8783" t="31638" r="64276" b="56518"/>
          <a:stretch/>
        </p:blipFill>
        <p:spPr>
          <a:xfrm>
            <a:off x="619204" y="5206798"/>
            <a:ext cx="4562263" cy="1194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4" name="Straight Connector 13">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3744"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69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7">
                                          <p:stCondLst>
                                            <p:cond delay="0"/>
                                          </p:stCondLst>
                                        </p:cTn>
                                        <p:tgtEl>
                                          <p:spTgt spid="4"/>
                                        </p:tgtEl>
                                      </p:cBhvr>
                                    </p:animEffect>
                                    <p:anim calcmode="lin" valueType="num">
                                      <p:cBhvr>
                                        <p:cTn id="11" dur="1594"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2" dur="581"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3" dur="581" tmFilter="0, 0; 0.125,0.2665; 0.25,0.4; 0.375,0.465; 0.5,0.5;  0.625,0.535; 0.75,0.6; 0.875,0.7335; 1,1">
                                          <p:stCondLst>
                                            <p:cond delay="581"/>
                                          </p:stCondLst>
                                        </p:cTn>
                                        <p:tgtEl>
                                          <p:spTgt spid="4"/>
                                        </p:tgtEl>
                                        <p:attrNameLst>
                                          <p:attrName>ppt_y</p:attrName>
                                        </p:attrNameLst>
                                      </p:cBhvr>
                                      <p:tavLst>
                                        <p:tav tm="0" fmla="#ppt_y-sin(pi*$)/9">
                                          <p:val>
                                            <p:fltVal val="0"/>
                                          </p:val>
                                        </p:tav>
                                        <p:tav tm="100000">
                                          <p:val>
                                            <p:fltVal val="1"/>
                                          </p:val>
                                        </p:tav>
                                      </p:tavLst>
                                    </p:anim>
                                    <p:anim calcmode="lin" valueType="num">
                                      <p:cBhvr>
                                        <p:cTn id="14" dur="290" tmFilter="0, 0; 0.125,0.2665; 0.25,0.4; 0.375,0.465; 0.5,0.5;  0.625,0.535; 0.75,0.6; 0.875,0.7335; 1,1">
                                          <p:stCondLst>
                                            <p:cond delay="1159"/>
                                          </p:stCondLst>
                                        </p:cTn>
                                        <p:tgtEl>
                                          <p:spTgt spid="4"/>
                                        </p:tgtEl>
                                        <p:attrNameLst>
                                          <p:attrName>ppt_y</p:attrName>
                                        </p:attrNameLst>
                                      </p:cBhvr>
                                      <p:tavLst>
                                        <p:tav tm="0" fmla="#ppt_y-sin(pi*$)/27">
                                          <p:val>
                                            <p:fltVal val="0"/>
                                          </p:val>
                                        </p:tav>
                                        <p:tav tm="100000">
                                          <p:val>
                                            <p:fltVal val="1"/>
                                          </p:val>
                                        </p:tav>
                                      </p:tavLst>
                                    </p:anim>
                                    <p:anim calcmode="lin" valueType="num">
                                      <p:cBhvr>
                                        <p:cTn id="15" dur="144" tmFilter="0, 0; 0.125,0.2665; 0.25,0.4; 0.375,0.465; 0.5,0.5;  0.625,0.535; 0.75,0.6; 0.875,0.7335; 1,1">
                                          <p:stCondLst>
                                            <p:cond delay="1449"/>
                                          </p:stCondLst>
                                        </p:cTn>
                                        <p:tgtEl>
                                          <p:spTgt spid="4"/>
                                        </p:tgtEl>
                                        <p:attrNameLst>
                                          <p:attrName>ppt_y</p:attrName>
                                        </p:attrNameLst>
                                      </p:cBhvr>
                                      <p:tavLst>
                                        <p:tav tm="0" fmla="#ppt_y-sin(pi*$)/81">
                                          <p:val>
                                            <p:fltVal val="0"/>
                                          </p:val>
                                        </p:tav>
                                        <p:tav tm="100000">
                                          <p:val>
                                            <p:fltVal val="1"/>
                                          </p:val>
                                        </p:tav>
                                      </p:tavLst>
                                    </p:anim>
                                    <p:animScale>
                                      <p:cBhvr>
                                        <p:cTn id="16" dur="23">
                                          <p:stCondLst>
                                            <p:cond delay="569"/>
                                          </p:stCondLst>
                                        </p:cTn>
                                        <p:tgtEl>
                                          <p:spTgt spid="4"/>
                                        </p:tgtEl>
                                      </p:cBhvr>
                                      <p:to x="100000" y="60000"/>
                                    </p:animScale>
                                    <p:animScale>
                                      <p:cBhvr>
                                        <p:cTn id="17" dur="145" decel="50000">
                                          <p:stCondLst>
                                            <p:cond delay="592"/>
                                          </p:stCondLst>
                                        </p:cTn>
                                        <p:tgtEl>
                                          <p:spTgt spid="4"/>
                                        </p:tgtEl>
                                      </p:cBhvr>
                                      <p:to x="100000" y="100000"/>
                                    </p:animScale>
                                    <p:animScale>
                                      <p:cBhvr>
                                        <p:cTn id="18" dur="23">
                                          <p:stCondLst>
                                            <p:cond delay="1148"/>
                                          </p:stCondLst>
                                        </p:cTn>
                                        <p:tgtEl>
                                          <p:spTgt spid="4"/>
                                        </p:tgtEl>
                                      </p:cBhvr>
                                      <p:to x="100000" y="80000"/>
                                    </p:animScale>
                                    <p:animScale>
                                      <p:cBhvr>
                                        <p:cTn id="19" dur="145" decel="50000">
                                          <p:stCondLst>
                                            <p:cond delay="1171"/>
                                          </p:stCondLst>
                                        </p:cTn>
                                        <p:tgtEl>
                                          <p:spTgt spid="4"/>
                                        </p:tgtEl>
                                      </p:cBhvr>
                                      <p:to x="100000" y="100000"/>
                                    </p:animScale>
                                    <p:animScale>
                                      <p:cBhvr>
                                        <p:cTn id="20" dur="23">
                                          <p:stCondLst>
                                            <p:cond delay="1437"/>
                                          </p:stCondLst>
                                        </p:cTn>
                                        <p:tgtEl>
                                          <p:spTgt spid="4"/>
                                        </p:tgtEl>
                                      </p:cBhvr>
                                      <p:to x="100000" y="90000"/>
                                    </p:animScale>
                                    <p:animScale>
                                      <p:cBhvr>
                                        <p:cTn id="21" dur="145" decel="50000">
                                          <p:stCondLst>
                                            <p:cond delay="1459"/>
                                          </p:stCondLst>
                                        </p:cTn>
                                        <p:tgtEl>
                                          <p:spTgt spid="4"/>
                                        </p:tgtEl>
                                      </p:cBhvr>
                                      <p:to x="100000" y="100000"/>
                                    </p:animScale>
                                    <p:animScale>
                                      <p:cBhvr>
                                        <p:cTn id="22" dur="23">
                                          <p:stCondLst>
                                            <p:cond delay="1582"/>
                                          </p:stCondLst>
                                        </p:cTn>
                                        <p:tgtEl>
                                          <p:spTgt spid="4"/>
                                        </p:tgtEl>
                                      </p:cBhvr>
                                      <p:to x="100000" y="95000"/>
                                    </p:animScale>
                                    <p:animScale>
                                      <p:cBhvr>
                                        <p:cTn id="23" dur="145" decel="50000">
                                          <p:stCondLst>
                                            <p:cond delay="1605"/>
                                          </p:stCondLst>
                                        </p:cTn>
                                        <p:tgtEl>
                                          <p:spTgt spid="4"/>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7">
                                          <p:stCondLst>
                                            <p:cond delay="0"/>
                                          </p:stCondLst>
                                        </p:cTn>
                                        <p:tgtEl>
                                          <p:spTgt spid="5"/>
                                        </p:tgtEl>
                                      </p:cBhvr>
                                    </p:animEffect>
                                    <p:anim calcmode="lin" valueType="num">
                                      <p:cBhvr>
                                        <p:cTn id="27" dur="1594"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581"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581" tmFilter="0, 0; 0.125,0.2665; 0.25,0.4; 0.375,0.465; 0.5,0.5;  0.625,0.535; 0.75,0.6; 0.875,0.7335; 1,1">
                                          <p:stCondLst>
                                            <p:cond delay="581"/>
                                          </p:stCondLst>
                                        </p:cTn>
                                        <p:tgtEl>
                                          <p:spTgt spid="5"/>
                                        </p:tgtEl>
                                        <p:attrNameLst>
                                          <p:attrName>ppt_y</p:attrName>
                                        </p:attrNameLst>
                                      </p:cBhvr>
                                      <p:tavLst>
                                        <p:tav tm="0" fmla="#ppt_y-sin(pi*$)/9">
                                          <p:val>
                                            <p:fltVal val="0"/>
                                          </p:val>
                                        </p:tav>
                                        <p:tav tm="100000">
                                          <p:val>
                                            <p:fltVal val="1"/>
                                          </p:val>
                                        </p:tav>
                                      </p:tavLst>
                                    </p:anim>
                                    <p:anim calcmode="lin" valueType="num">
                                      <p:cBhvr>
                                        <p:cTn id="30" dur="290" tmFilter="0, 0; 0.125,0.2665; 0.25,0.4; 0.375,0.465; 0.5,0.5;  0.625,0.535; 0.75,0.6; 0.875,0.7335; 1,1">
                                          <p:stCondLst>
                                            <p:cond delay="1159"/>
                                          </p:stCondLst>
                                        </p:cTn>
                                        <p:tgtEl>
                                          <p:spTgt spid="5"/>
                                        </p:tgtEl>
                                        <p:attrNameLst>
                                          <p:attrName>ppt_y</p:attrName>
                                        </p:attrNameLst>
                                      </p:cBhvr>
                                      <p:tavLst>
                                        <p:tav tm="0" fmla="#ppt_y-sin(pi*$)/27">
                                          <p:val>
                                            <p:fltVal val="0"/>
                                          </p:val>
                                        </p:tav>
                                        <p:tav tm="100000">
                                          <p:val>
                                            <p:fltVal val="1"/>
                                          </p:val>
                                        </p:tav>
                                      </p:tavLst>
                                    </p:anim>
                                    <p:anim calcmode="lin" valueType="num">
                                      <p:cBhvr>
                                        <p:cTn id="31" dur="144" tmFilter="0, 0; 0.125,0.2665; 0.25,0.4; 0.375,0.465; 0.5,0.5;  0.625,0.535; 0.75,0.6; 0.875,0.7335; 1,1">
                                          <p:stCondLst>
                                            <p:cond delay="1449"/>
                                          </p:stCondLst>
                                        </p:cTn>
                                        <p:tgtEl>
                                          <p:spTgt spid="5"/>
                                        </p:tgtEl>
                                        <p:attrNameLst>
                                          <p:attrName>ppt_y</p:attrName>
                                        </p:attrNameLst>
                                      </p:cBhvr>
                                      <p:tavLst>
                                        <p:tav tm="0" fmla="#ppt_y-sin(pi*$)/81">
                                          <p:val>
                                            <p:fltVal val="0"/>
                                          </p:val>
                                        </p:tav>
                                        <p:tav tm="100000">
                                          <p:val>
                                            <p:fltVal val="1"/>
                                          </p:val>
                                        </p:tav>
                                      </p:tavLst>
                                    </p:anim>
                                    <p:animScale>
                                      <p:cBhvr>
                                        <p:cTn id="32" dur="23">
                                          <p:stCondLst>
                                            <p:cond delay="569"/>
                                          </p:stCondLst>
                                        </p:cTn>
                                        <p:tgtEl>
                                          <p:spTgt spid="5"/>
                                        </p:tgtEl>
                                      </p:cBhvr>
                                      <p:to x="100000" y="60000"/>
                                    </p:animScale>
                                    <p:animScale>
                                      <p:cBhvr>
                                        <p:cTn id="33" dur="145" decel="50000">
                                          <p:stCondLst>
                                            <p:cond delay="592"/>
                                          </p:stCondLst>
                                        </p:cTn>
                                        <p:tgtEl>
                                          <p:spTgt spid="5"/>
                                        </p:tgtEl>
                                      </p:cBhvr>
                                      <p:to x="100000" y="100000"/>
                                    </p:animScale>
                                    <p:animScale>
                                      <p:cBhvr>
                                        <p:cTn id="34" dur="23">
                                          <p:stCondLst>
                                            <p:cond delay="1148"/>
                                          </p:stCondLst>
                                        </p:cTn>
                                        <p:tgtEl>
                                          <p:spTgt spid="5"/>
                                        </p:tgtEl>
                                      </p:cBhvr>
                                      <p:to x="100000" y="80000"/>
                                    </p:animScale>
                                    <p:animScale>
                                      <p:cBhvr>
                                        <p:cTn id="35" dur="145" decel="50000">
                                          <p:stCondLst>
                                            <p:cond delay="1171"/>
                                          </p:stCondLst>
                                        </p:cTn>
                                        <p:tgtEl>
                                          <p:spTgt spid="5"/>
                                        </p:tgtEl>
                                      </p:cBhvr>
                                      <p:to x="100000" y="100000"/>
                                    </p:animScale>
                                    <p:animScale>
                                      <p:cBhvr>
                                        <p:cTn id="36" dur="23">
                                          <p:stCondLst>
                                            <p:cond delay="1437"/>
                                          </p:stCondLst>
                                        </p:cTn>
                                        <p:tgtEl>
                                          <p:spTgt spid="5"/>
                                        </p:tgtEl>
                                      </p:cBhvr>
                                      <p:to x="100000" y="90000"/>
                                    </p:animScale>
                                    <p:animScale>
                                      <p:cBhvr>
                                        <p:cTn id="37" dur="145" decel="50000">
                                          <p:stCondLst>
                                            <p:cond delay="1459"/>
                                          </p:stCondLst>
                                        </p:cTn>
                                        <p:tgtEl>
                                          <p:spTgt spid="5"/>
                                        </p:tgtEl>
                                      </p:cBhvr>
                                      <p:to x="100000" y="100000"/>
                                    </p:animScale>
                                    <p:animScale>
                                      <p:cBhvr>
                                        <p:cTn id="38" dur="23">
                                          <p:stCondLst>
                                            <p:cond delay="1582"/>
                                          </p:stCondLst>
                                        </p:cTn>
                                        <p:tgtEl>
                                          <p:spTgt spid="5"/>
                                        </p:tgtEl>
                                      </p:cBhvr>
                                      <p:to x="100000" y="95000"/>
                                    </p:animScale>
                                    <p:animScale>
                                      <p:cBhvr>
                                        <p:cTn id="39" dur="145" decel="50000">
                                          <p:stCondLst>
                                            <p:cond delay="1605"/>
                                          </p:stCondLst>
                                        </p:cTn>
                                        <p:tgtEl>
                                          <p:spTgt spid="5"/>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7">
                                          <p:stCondLst>
                                            <p:cond delay="0"/>
                                          </p:stCondLst>
                                        </p:cTn>
                                        <p:tgtEl>
                                          <p:spTgt spid="3"/>
                                        </p:tgtEl>
                                      </p:cBhvr>
                                    </p:animEffect>
                                    <p:anim calcmode="lin" valueType="num">
                                      <p:cBhvr>
                                        <p:cTn id="43" dur="159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4" dur="581"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5" dur="581" tmFilter="0, 0; 0.125,0.2665; 0.25,0.4; 0.375,0.465; 0.5,0.5;  0.625,0.535; 0.75,0.6; 0.875,0.7335; 1,1">
                                          <p:stCondLst>
                                            <p:cond delay="581"/>
                                          </p:stCondLst>
                                        </p:cTn>
                                        <p:tgtEl>
                                          <p:spTgt spid="3"/>
                                        </p:tgtEl>
                                        <p:attrNameLst>
                                          <p:attrName>ppt_y</p:attrName>
                                        </p:attrNameLst>
                                      </p:cBhvr>
                                      <p:tavLst>
                                        <p:tav tm="0" fmla="#ppt_y-sin(pi*$)/9">
                                          <p:val>
                                            <p:fltVal val="0"/>
                                          </p:val>
                                        </p:tav>
                                        <p:tav tm="100000">
                                          <p:val>
                                            <p:fltVal val="1"/>
                                          </p:val>
                                        </p:tav>
                                      </p:tavLst>
                                    </p:anim>
                                    <p:anim calcmode="lin" valueType="num">
                                      <p:cBhvr>
                                        <p:cTn id="46" dur="290" tmFilter="0, 0; 0.125,0.2665; 0.25,0.4; 0.375,0.465; 0.5,0.5;  0.625,0.535; 0.75,0.6; 0.875,0.7335; 1,1">
                                          <p:stCondLst>
                                            <p:cond delay="1159"/>
                                          </p:stCondLst>
                                        </p:cTn>
                                        <p:tgtEl>
                                          <p:spTgt spid="3"/>
                                        </p:tgtEl>
                                        <p:attrNameLst>
                                          <p:attrName>ppt_y</p:attrName>
                                        </p:attrNameLst>
                                      </p:cBhvr>
                                      <p:tavLst>
                                        <p:tav tm="0" fmla="#ppt_y-sin(pi*$)/27">
                                          <p:val>
                                            <p:fltVal val="0"/>
                                          </p:val>
                                        </p:tav>
                                        <p:tav tm="100000">
                                          <p:val>
                                            <p:fltVal val="1"/>
                                          </p:val>
                                        </p:tav>
                                      </p:tavLst>
                                    </p:anim>
                                    <p:anim calcmode="lin" valueType="num">
                                      <p:cBhvr>
                                        <p:cTn id="47" dur="144" tmFilter="0, 0; 0.125,0.2665; 0.25,0.4; 0.375,0.465; 0.5,0.5;  0.625,0.535; 0.75,0.6; 0.875,0.7335; 1,1">
                                          <p:stCondLst>
                                            <p:cond delay="1449"/>
                                          </p:stCondLst>
                                        </p:cTn>
                                        <p:tgtEl>
                                          <p:spTgt spid="3"/>
                                        </p:tgtEl>
                                        <p:attrNameLst>
                                          <p:attrName>ppt_y</p:attrName>
                                        </p:attrNameLst>
                                      </p:cBhvr>
                                      <p:tavLst>
                                        <p:tav tm="0" fmla="#ppt_y-sin(pi*$)/81">
                                          <p:val>
                                            <p:fltVal val="0"/>
                                          </p:val>
                                        </p:tav>
                                        <p:tav tm="100000">
                                          <p:val>
                                            <p:fltVal val="1"/>
                                          </p:val>
                                        </p:tav>
                                      </p:tavLst>
                                    </p:anim>
                                    <p:animScale>
                                      <p:cBhvr>
                                        <p:cTn id="48" dur="23">
                                          <p:stCondLst>
                                            <p:cond delay="569"/>
                                          </p:stCondLst>
                                        </p:cTn>
                                        <p:tgtEl>
                                          <p:spTgt spid="3"/>
                                        </p:tgtEl>
                                      </p:cBhvr>
                                      <p:to x="100000" y="60000"/>
                                    </p:animScale>
                                    <p:animScale>
                                      <p:cBhvr>
                                        <p:cTn id="49" dur="145" decel="50000">
                                          <p:stCondLst>
                                            <p:cond delay="592"/>
                                          </p:stCondLst>
                                        </p:cTn>
                                        <p:tgtEl>
                                          <p:spTgt spid="3"/>
                                        </p:tgtEl>
                                      </p:cBhvr>
                                      <p:to x="100000" y="100000"/>
                                    </p:animScale>
                                    <p:animScale>
                                      <p:cBhvr>
                                        <p:cTn id="50" dur="23">
                                          <p:stCondLst>
                                            <p:cond delay="1148"/>
                                          </p:stCondLst>
                                        </p:cTn>
                                        <p:tgtEl>
                                          <p:spTgt spid="3"/>
                                        </p:tgtEl>
                                      </p:cBhvr>
                                      <p:to x="100000" y="80000"/>
                                    </p:animScale>
                                    <p:animScale>
                                      <p:cBhvr>
                                        <p:cTn id="51" dur="145" decel="50000">
                                          <p:stCondLst>
                                            <p:cond delay="1171"/>
                                          </p:stCondLst>
                                        </p:cTn>
                                        <p:tgtEl>
                                          <p:spTgt spid="3"/>
                                        </p:tgtEl>
                                      </p:cBhvr>
                                      <p:to x="100000" y="100000"/>
                                    </p:animScale>
                                    <p:animScale>
                                      <p:cBhvr>
                                        <p:cTn id="52" dur="23">
                                          <p:stCondLst>
                                            <p:cond delay="1437"/>
                                          </p:stCondLst>
                                        </p:cTn>
                                        <p:tgtEl>
                                          <p:spTgt spid="3"/>
                                        </p:tgtEl>
                                      </p:cBhvr>
                                      <p:to x="100000" y="90000"/>
                                    </p:animScale>
                                    <p:animScale>
                                      <p:cBhvr>
                                        <p:cTn id="53" dur="145" decel="50000">
                                          <p:stCondLst>
                                            <p:cond delay="1459"/>
                                          </p:stCondLst>
                                        </p:cTn>
                                        <p:tgtEl>
                                          <p:spTgt spid="3"/>
                                        </p:tgtEl>
                                      </p:cBhvr>
                                      <p:to x="100000" y="100000"/>
                                    </p:animScale>
                                    <p:animScale>
                                      <p:cBhvr>
                                        <p:cTn id="54" dur="23">
                                          <p:stCondLst>
                                            <p:cond delay="1582"/>
                                          </p:stCondLst>
                                        </p:cTn>
                                        <p:tgtEl>
                                          <p:spTgt spid="3"/>
                                        </p:tgtEl>
                                      </p:cBhvr>
                                      <p:to x="100000" y="95000"/>
                                    </p:animScale>
                                    <p:animScale>
                                      <p:cBhvr>
                                        <p:cTn id="55" dur="145" decel="50000">
                                          <p:stCondLst>
                                            <p:cond delay="1605"/>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4E1C2A32-E567-60A1-E06B-095C800F5680}"/>
              </a:ext>
            </a:extLst>
          </p:cNvPr>
          <p:cNvPicPr>
            <a:picLocks noChangeAspect="1"/>
          </p:cNvPicPr>
          <p:nvPr/>
        </p:nvPicPr>
        <p:blipFill rotWithShape="1">
          <a:blip r:embed="rId2"/>
          <a:srcRect l="9277" t="30177" r="69210" b="56563"/>
          <a:stretch/>
        </p:blipFill>
        <p:spPr>
          <a:xfrm>
            <a:off x="7266790" y="794325"/>
            <a:ext cx="4549082" cy="1232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729C788-9A48-72C1-757C-F7FAEEB7C1B3}"/>
              </a:ext>
            </a:extLst>
          </p:cNvPr>
          <p:cNvSpPr txBox="1"/>
          <p:nvPr/>
        </p:nvSpPr>
        <p:spPr>
          <a:xfrm>
            <a:off x="552262" y="2288833"/>
            <a:ext cx="6020554" cy="3711571"/>
          </a:xfrm>
          <a:prstGeom prst="rect">
            <a:avLst/>
          </a:prstGeom>
        </p:spPr>
        <p:txBody>
          <a:bodyPr vert="horz" lIns="91440" tIns="45720" rIns="91440" bIns="45720" rtlCol="0">
            <a:normAutofit/>
          </a:bodyPr>
          <a:lstStyle/>
          <a:p>
            <a:pPr marL="57150" defTabSz="914400">
              <a:spcAft>
                <a:spcPts val="600"/>
              </a:spcAft>
            </a:pPr>
            <a:r>
              <a:rPr lang="en-US" sz="2000" b="1" dirty="0">
                <a:solidFill>
                  <a:schemeClr val="bg1"/>
                </a:solidFill>
                <a:effectLst>
                  <a:outerShdw blurRad="38100" dist="38100" dir="2700000" algn="tl">
                    <a:srgbClr val="000000">
                      <a:alpha val="43137"/>
                    </a:srgbClr>
                  </a:outerShdw>
                </a:effectLst>
              </a:rPr>
              <a:t>Encapsulation</a:t>
            </a:r>
          </a:p>
          <a:p>
            <a:pPr marL="857250" lvl="1" indent="-342900" defTabSz="914400">
              <a:spcAft>
                <a:spcPts val="600"/>
              </a:spcAft>
              <a:buFont typeface="Wingdings" panose="05000000000000000000" pitchFamily="2" charset="2"/>
              <a:buChar char="§"/>
            </a:pPr>
            <a:r>
              <a:rPr lang="en-US" sz="2000" dirty="0">
                <a:solidFill>
                  <a:schemeClr val="bg1"/>
                </a:solidFill>
              </a:rPr>
              <a:t>It is known as “sensitive” </a:t>
            </a:r>
            <a:r>
              <a:rPr lang="en-US" sz="2000" i="1" dirty="0">
                <a:solidFill>
                  <a:schemeClr val="bg1"/>
                </a:solidFill>
              </a:rPr>
              <a:t>data hiding from user</a:t>
            </a:r>
            <a:r>
              <a:rPr lang="en-US" sz="2000" dirty="0">
                <a:solidFill>
                  <a:schemeClr val="bg1"/>
                </a:solidFill>
              </a:rPr>
              <a:t>. </a:t>
            </a:r>
          </a:p>
          <a:p>
            <a:pPr marL="857250" lvl="1" indent="-342900" defTabSz="914400">
              <a:spcAft>
                <a:spcPts val="600"/>
              </a:spcAft>
              <a:buFont typeface="Wingdings" panose="05000000000000000000" pitchFamily="2" charset="2"/>
              <a:buChar char="§"/>
            </a:pPr>
            <a:r>
              <a:rPr lang="en-US" sz="2000" dirty="0">
                <a:solidFill>
                  <a:schemeClr val="bg1"/>
                </a:solidFill>
              </a:rPr>
              <a:t>To achieves this, we must</a:t>
            </a:r>
          </a:p>
          <a:p>
            <a:pPr marL="1314450" lvl="2" indent="-342900" defTabSz="914400">
              <a:spcAft>
                <a:spcPts val="600"/>
              </a:spcAft>
              <a:buFont typeface="Courier New" panose="02070309020205020404" pitchFamily="49" charset="0"/>
              <a:buChar char="o"/>
            </a:pPr>
            <a:r>
              <a:rPr lang="en-US" sz="2000" dirty="0">
                <a:solidFill>
                  <a:schemeClr val="bg1"/>
                </a:solidFill>
              </a:rPr>
              <a:t>Declare class variables/ attributes as </a:t>
            </a:r>
            <a:r>
              <a:rPr lang="en-US" sz="2000" b="1" i="1" dirty="0">
                <a:solidFill>
                  <a:schemeClr val="bg1"/>
                </a:solidFill>
              </a:rPr>
              <a:t>private</a:t>
            </a:r>
            <a:r>
              <a:rPr lang="en-US" sz="2000" dirty="0">
                <a:solidFill>
                  <a:schemeClr val="bg1"/>
                </a:solidFill>
              </a:rPr>
              <a:t>. </a:t>
            </a:r>
          </a:p>
          <a:p>
            <a:pPr marL="1314450" lvl="2" indent="-342900" defTabSz="914400">
              <a:spcAft>
                <a:spcPts val="600"/>
              </a:spcAft>
              <a:buFont typeface="Courier New" panose="02070309020205020404" pitchFamily="49" charset="0"/>
              <a:buChar char="o"/>
            </a:pPr>
            <a:r>
              <a:rPr lang="en-US" sz="2000" b="1" i="1" dirty="0">
                <a:solidFill>
                  <a:schemeClr val="bg1"/>
                </a:solidFill>
              </a:rPr>
              <a:t>Getter and setter methods </a:t>
            </a:r>
            <a:r>
              <a:rPr lang="en-US" sz="2000" dirty="0">
                <a:solidFill>
                  <a:schemeClr val="bg1"/>
                </a:solidFill>
              </a:rPr>
              <a:t>provide read-only or write-only access to our class fields. </a:t>
            </a:r>
          </a:p>
          <a:p>
            <a:pPr indent="-228600" defTabSz="9144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5" name="Picture 4" descr="Text&#10;&#10;Description automatically generated">
            <a:extLst>
              <a:ext uri="{FF2B5EF4-FFF2-40B4-BE49-F238E27FC236}">
                <a16:creationId xmlns:a16="http://schemas.microsoft.com/office/drawing/2014/main" id="{E056A010-6C6B-3EFA-53CF-88994BA99B14}"/>
              </a:ext>
            </a:extLst>
          </p:cNvPr>
          <p:cNvPicPr>
            <a:picLocks noChangeAspect="1"/>
          </p:cNvPicPr>
          <p:nvPr/>
        </p:nvPicPr>
        <p:blipFill rotWithShape="1">
          <a:blip r:embed="rId3"/>
          <a:srcRect l="8487" t="67781" r="67828" b="18959"/>
          <a:stretch/>
        </p:blipFill>
        <p:spPr>
          <a:xfrm>
            <a:off x="7266790" y="3020291"/>
            <a:ext cx="4562263" cy="1232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Text&#10;&#10;Description automatically generated">
            <a:extLst>
              <a:ext uri="{FF2B5EF4-FFF2-40B4-BE49-F238E27FC236}">
                <a16:creationId xmlns:a16="http://schemas.microsoft.com/office/drawing/2014/main" id="{E08D24F5-D3E7-8CEB-0AB8-0ABC1AA1D5E5}"/>
              </a:ext>
            </a:extLst>
          </p:cNvPr>
          <p:cNvPicPr>
            <a:picLocks noChangeAspect="1"/>
          </p:cNvPicPr>
          <p:nvPr/>
        </p:nvPicPr>
        <p:blipFill rotWithShape="1">
          <a:blip r:embed="rId4"/>
          <a:srcRect l="8783" t="31837" r="64276" b="55997"/>
          <a:stretch/>
        </p:blipFill>
        <p:spPr>
          <a:xfrm>
            <a:off x="7266790" y="5150312"/>
            <a:ext cx="4562263" cy="1232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4" name="Straight Connector 13">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507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7">
                                          <p:stCondLst>
                                            <p:cond delay="0"/>
                                          </p:stCondLst>
                                        </p:cTn>
                                        <p:tgtEl>
                                          <p:spTgt spid="4"/>
                                        </p:tgtEl>
                                      </p:cBhvr>
                                    </p:animEffect>
                                    <p:anim calcmode="lin" valueType="num">
                                      <p:cBhvr>
                                        <p:cTn id="11" dur="1594"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2" dur="581"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3" dur="581" tmFilter="0, 0; 0.125,0.2665; 0.25,0.4; 0.375,0.465; 0.5,0.5;  0.625,0.535; 0.75,0.6; 0.875,0.7335; 1,1">
                                          <p:stCondLst>
                                            <p:cond delay="581"/>
                                          </p:stCondLst>
                                        </p:cTn>
                                        <p:tgtEl>
                                          <p:spTgt spid="4"/>
                                        </p:tgtEl>
                                        <p:attrNameLst>
                                          <p:attrName>ppt_y</p:attrName>
                                        </p:attrNameLst>
                                      </p:cBhvr>
                                      <p:tavLst>
                                        <p:tav tm="0" fmla="#ppt_y-sin(pi*$)/9">
                                          <p:val>
                                            <p:fltVal val="0"/>
                                          </p:val>
                                        </p:tav>
                                        <p:tav tm="100000">
                                          <p:val>
                                            <p:fltVal val="1"/>
                                          </p:val>
                                        </p:tav>
                                      </p:tavLst>
                                    </p:anim>
                                    <p:anim calcmode="lin" valueType="num">
                                      <p:cBhvr>
                                        <p:cTn id="14" dur="290" tmFilter="0, 0; 0.125,0.2665; 0.25,0.4; 0.375,0.465; 0.5,0.5;  0.625,0.535; 0.75,0.6; 0.875,0.7335; 1,1">
                                          <p:stCondLst>
                                            <p:cond delay="1159"/>
                                          </p:stCondLst>
                                        </p:cTn>
                                        <p:tgtEl>
                                          <p:spTgt spid="4"/>
                                        </p:tgtEl>
                                        <p:attrNameLst>
                                          <p:attrName>ppt_y</p:attrName>
                                        </p:attrNameLst>
                                      </p:cBhvr>
                                      <p:tavLst>
                                        <p:tav tm="0" fmla="#ppt_y-sin(pi*$)/27">
                                          <p:val>
                                            <p:fltVal val="0"/>
                                          </p:val>
                                        </p:tav>
                                        <p:tav tm="100000">
                                          <p:val>
                                            <p:fltVal val="1"/>
                                          </p:val>
                                        </p:tav>
                                      </p:tavLst>
                                    </p:anim>
                                    <p:anim calcmode="lin" valueType="num">
                                      <p:cBhvr>
                                        <p:cTn id="15" dur="144" tmFilter="0, 0; 0.125,0.2665; 0.25,0.4; 0.375,0.465; 0.5,0.5;  0.625,0.535; 0.75,0.6; 0.875,0.7335; 1,1">
                                          <p:stCondLst>
                                            <p:cond delay="1449"/>
                                          </p:stCondLst>
                                        </p:cTn>
                                        <p:tgtEl>
                                          <p:spTgt spid="4"/>
                                        </p:tgtEl>
                                        <p:attrNameLst>
                                          <p:attrName>ppt_y</p:attrName>
                                        </p:attrNameLst>
                                      </p:cBhvr>
                                      <p:tavLst>
                                        <p:tav tm="0" fmla="#ppt_y-sin(pi*$)/81">
                                          <p:val>
                                            <p:fltVal val="0"/>
                                          </p:val>
                                        </p:tav>
                                        <p:tav tm="100000">
                                          <p:val>
                                            <p:fltVal val="1"/>
                                          </p:val>
                                        </p:tav>
                                      </p:tavLst>
                                    </p:anim>
                                    <p:animScale>
                                      <p:cBhvr>
                                        <p:cTn id="16" dur="23">
                                          <p:stCondLst>
                                            <p:cond delay="569"/>
                                          </p:stCondLst>
                                        </p:cTn>
                                        <p:tgtEl>
                                          <p:spTgt spid="4"/>
                                        </p:tgtEl>
                                      </p:cBhvr>
                                      <p:to x="100000" y="60000"/>
                                    </p:animScale>
                                    <p:animScale>
                                      <p:cBhvr>
                                        <p:cTn id="17" dur="145" decel="50000">
                                          <p:stCondLst>
                                            <p:cond delay="592"/>
                                          </p:stCondLst>
                                        </p:cTn>
                                        <p:tgtEl>
                                          <p:spTgt spid="4"/>
                                        </p:tgtEl>
                                      </p:cBhvr>
                                      <p:to x="100000" y="100000"/>
                                    </p:animScale>
                                    <p:animScale>
                                      <p:cBhvr>
                                        <p:cTn id="18" dur="23">
                                          <p:stCondLst>
                                            <p:cond delay="1148"/>
                                          </p:stCondLst>
                                        </p:cTn>
                                        <p:tgtEl>
                                          <p:spTgt spid="4"/>
                                        </p:tgtEl>
                                      </p:cBhvr>
                                      <p:to x="100000" y="80000"/>
                                    </p:animScale>
                                    <p:animScale>
                                      <p:cBhvr>
                                        <p:cTn id="19" dur="145" decel="50000">
                                          <p:stCondLst>
                                            <p:cond delay="1171"/>
                                          </p:stCondLst>
                                        </p:cTn>
                                        <p:tgtEl>
                                          <p:spTgt spid="4"/>
                                        </p:tgtEl>
                                      </p:cBhvr>
                                      <p:to x="100000" y="100000"/>
                                    </p:animScale>
                                    <p:animScale>
                                      <p:cBhvr>
                                        <p:cTn id="20" dur="23">
                                          <p:stCondLst>
                                            <p:cond delay="1437"/>
                                          </p:stCondLst>
                                        </p:cTn>
                                        <p:tgtEl>
                                          <p:spTgt spid="4"/>
                                        </p:tgtEl>
                                      </p:cBhvr>
                                      <p:to x="100000" y="90000"/>
                                    </p:animScale>
                                    <p:animScale>
                                      <p:cBhvr>
                                        <p:cTn id="21" dur="145" decel="50000">
                                          <p:stCondLst>
                                            <p:cond delay="1459"/>
                                          </p:stCondLst>
                                        </p:cTn>
                                        <p:tgtEl>
                                          <p:spTgt spid="4"/>
                                        </p:tgtEl>
                                      </p:cBhvr>
                                      <p:to x="100000" y="100000"/>
                                    </p:animScale>
                                    <p:animScale>
                                      <p:cBhvr>
                                        <p:cTn id="22" dur="23">
                                          <p:stCondLst>
                                            <p:cond delay="1582"/>
                                          </p:stCondLst>
                                        </p:cTn>
                                        <p:tgtEl>
                                          <p:spTgt spid="4"/>
                                        </p:tgtEl>
                                      </p:cBhvr>
                                      <p:to x="100000" y="95000"/>
                                    </p:animScale>
                                    <p:animScale>
                                      <p:cBhvr>
                                        <p:cTn id="23" dur="145" decel="50000">
                                          <p:stCondLst>
                                            <p:cond delay="1605"/>
                                          </p:stCondLst>
                                        </p:cTn>
                                        <p:tgtEl>
                                          <p:spTgt spid="4"/>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7">
                                          <p:stCondLst>
                                            <p:cond delay="0"/>
                                          </p:stCondLst>
                                        </p:cTn>
                                        <p:tgtEl>
                                          <p:spTgt spid="5"/>
                                        </p:tgtEl>
                                      </p:cBhvr>
                                    </p:animEffect>
                                    <p:anim calcmode="lin" valueType="num">
                                      <p:cBhvr>
                                        <p:cTn id="27" dur="1594"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581"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581" tmFilter="0, 0; 0.125,0.2665; 0.25,0.4; 0.375,0.465; 0.5,0.5;  0.625,0.535; 0.75,0.6; 0.875,0.7335; 1,1">
                                          <p:stCondLst>
                                            <p:cond delay="581"/>
                                          </p:stCondLst>
                                        </p:cTn>
                                        <p:tgtEl>
                                          <p:spTgt spid="5"/>
                                        </p:tgtEl>
                                        <p:attrNameLst>
                                          <p:attrName>ppt_y</p:attrName>
                                        </p:attrNameLst>
                                      </p:cBhvr>
                                      <p:tavLst>
                                        <p:tav tm="0" fmla="#ppt_y-sin(pi*$)/9">
                                          <p:val>
                                            <p:fltVal val="0"/>
                                          </p:val>
                                        </p:tav>
                                        <p:tav tm="100000">
                                          <p:val>
                                            <p:fltVal val="1"/>
                                          </p:val>
                                        </p:tav>
                                      </p:tavLst>
                                    </p:anim>
                                    <p:anim calcmode="lin" valueType="num">
                                      <p:cBhvr>
                                        <p:cTn id="30" dur="290" tmFilter="0, 0; 0.125,0.2665; 0.25,0.4; 0.375,0.465; 0.5,0.5;  0.625,0.535; 0.75,0.6; 0.875,0.7335; 1,1">
                                          <p:stCondLst>
                                            <p:cond delay="1159"/>
                                          </p:stCondLst>
                                        </p:cTn>
                                        <p:tgtEl>
                                          <p:spTgt spid="5"/>
                                        </p:tgtEl>
                                        <p:attrNameLst>
                                          <p:attrName>ppt_y</p:attrName>
                                        </p:attrNameLst>
                                      </p:cBhvr>
                                      <p:tavLst>
                                        <p:tav tm="0" fmla="#ppt_y-sin(pi*$)/27">
                                          <p:val>
                                            <p:fltVal val="0"/>
                                          </p:val>
                                        </p:tav>
                                        <p:tav tm="100000">
                                          <p:val>
                                            <p:fltVal val="1"/>
                                          </p:val>
                                        </p:tav>
                                      </p:tavLst>
                                    </p:anim>
                                    <p:anim calcmode="lin" valueType="num">
                                      <p:cBhvr>
                                        <p:cTn id="31" dur="144" tmFilter="0, 0; 0.125,0.2665; 0.25,0.4; 0.375,0.465; 0.5,0.5;  0.625,0.535; 0.75,0.6; 0.875,0.7335; 1,1">
                                          <p:stCondLst>
                                            <p:cond delay="1449"/>
                                          </p:stCondLst>
                                        </p:cTn>
                                        <p:tgtEl>
                                          <p:spTgt spid="5"/>
                                        </p:tgtEl>
                                        <p:attrNameLst>
                                          <p:attrName>ppt_y</p:attrName>
                                        </p:attrNameLst>
                                      </p:cBhvr>
                                      <p:tavLst>
                                        <p:tav tm="0" fmla="#ppt_y-sin(pi*$)/81">
                                          <p:val>
                                            <p:fltVal val="0"/>
                                          </p:val>
                                        </p:tav>
                                        <p:tav tm="100000">
                                          <p:val>
                                            <p:fltVal val="1"/>
                                          </p:val>
                                        </p:tav>
                                      </p:tavLst>
                                    </p:anim>
                                    <p:animScale>
                                      <p:cBhvr>
                                        <p:cTn id="32" dur="23">
                                          <p:stCondLst>
                                            <p:cond delay="569"/>
                                          </p:stCondLst>
                                        </p:cTn>
                                        <p:tgtEl>
                                          <p:spTgt spid="5"/>
                                        </p:tgtEl>
                                      </p:cBhvr>
                                      <p:to x="100000" y="60000"/>
                                    </p:animScale>
                                    <p:animScale>
                                      <p:cBhvr>
                                        <p:cTn id="33" dur="145" decel="50000">
                                          <p:stCondLst>
                                            <p:cond delay="592"/>
                                          </p:stCondLst>
                                        </p:cTn>
                                        <p:tgtEl>
                                          <p:spTgt spid="5"/>
                                        </p:tgtEl>
                                      </p:cBhvr>
                                      <p:to x="100000" y="100000"/>
                                    </p:animScale>
                                    <p:animScale>
                                      <p:cBhvr>
                                        <p:cTn id="34" dur="23">
                                          <p:stCondLst>
                                            <p:cond delay="1148"/>
                                          </p:stCondLst>
                                        </p:cTn>
                                        <p:tgtEl>
                                          <p:spTgt spid="5"/>
                                        </p:tgtEl>
                                      </p:cBhvr>
                                      <p:to x="100000" y="80000"/>
                                    </p:animScale>
                                    <p:animScale>
                                      <p:cBhvr>
                                        <p:cTn id="35" dur="145" decel="50000">
                                          <p:stCondLst>
                                            <p:cond delay="1171"/>
                                          </p:stCondLst>
                                        </p:cTn>
                                        <p:tgtEl>
                                          <p:spTgt spid="5"/>
                                        </p:tgtEl>
                                      </p:cBhvr>
                                      <p:to x="100000" y="100000"/>
                                    </p:animScale>
                                    <p:animScale>
                                      <p:cBhvr>
                                        <p:cTn id="36" dur="23">
                                          <p:stCondLst>
                                            <p:cond delay="1437"/>
                                          </p:stCondLst>
                                        </p:cTn>
                                        <p:tgtEl>
                                          <p:spTgt spid="5"/>
                                        </p:tgtEl>
                                      </p:cBhvr>
                                      <p:to x="100000" y="90000"/>
                                    </p:animScale>
                                    <p:animScale>
                                      <p:cBhvr>
                                        <p:cTn id="37" dur="145" decel="50000">
                                          <p:stCondLst>
                                            <p:cond delay="1459"/>
                                          </p:stCondLst>
                                        </p:cTn>
                                        <p:tgtEl>
                                          <p:spTgt spid="5"/>
                                        </p:tgtEl>
                                      </p:cBhvr>
                                      <p:to x="100000" y="100000"/>
                                    </p:animScale>
                                    <p:animScale>
                                      <p:cBhvr>
                                        <p:cTn id="38" dur="23">
                                          <p:stCondLst>
                                            <p:cond delay="1582"/>
                                          </p:stCondLst>
                                        </p:cTn>
                                        <p:tgtEl>
                                          <p:spTgt spid="5"/>
                                        </p:tgtEl>
                                      </p:cBhvr>
                                      <p:to x="100000" y="95000"/>
                                    </p:animScale>
                                    <p:animScale>
                                      <p:cBhvr>
                                        <p:cTn id="39" dur="145" decel="50000">
                                          <p:stCondLst>
                                            <p:cond delay="1605"/>
                                          </p:stCondLst>
                                        </p:cTn>
                                        <p:tgtEl>
                                          <p:spTgt spid="5"/>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7">
                                          <p:stCondLst>
                                            <p:cond delay="0"/>
                                          </p:stCondLst>
                                        </p:cTn>
                                        <p:tgtEl>
                                          <p:spTgt spid="3"/>
                                        </p:tgtEl>
                                      </p:cBhvr>
                                    </p:animEffect>
                                    <p:anim calcmode="lin" valueType="num">
                                      <p:cBhvr>
                                        <p:cTn id="43" dur="159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4" dur="581"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5" dur="581" tmFilter="0, 0; 0.125,0.2665; 0.25,0.4; 0.375,0.465; 0.5,0.5;  0.625,0.535; 0.75,0.6; 0.875,0.7335; 1,1">
                                          <p:stCondLst>
                                            <p:cond delay="581"/>
                                          </p:stCondLst>
                                        </p:cTn>
                                        <p:tgtEl>
                                          <p:spTgt spid="3"/>
                                        </p:tgtEl>
                                        <p:attrNameLst>
                                          <p:attrName>ppt_y</p:attrName>
                                        </p:attrNameLst>
                                      </p:cBhvr>
                                      <p:tavLst>
                                        <p:tav tm="0" fmla="#ppt_y-sin(pi*$)/9">
                                          <p:val>
                                            <p:fltVal val="0"/>
                                          </p:val>
                                        </p:tav>
                                        <p:tav tm="100000">
                                          <p:val>
                                            <p:fltVal val="1"/>
                                          </p:val>
                                        </p:tav>
                                      </p:tavLst>
                                    </p:anim>
                                    <p:anim calcmode="lin" valueType="num">
                                      <p:cBhvr>
                                        <p:cTn id="46" dur="290" tmFilter="0, 0; 0.125,0.2665; 0.25,0.4; 0.375,0.465; 0.5,0.5;  0.625,0.535; 0.75,0.6; 0.875,0.7335; 1,1">
                                          <p:stCondLst>
                                            <p:cond delay="1159"/>
                                          </p:stCondLst>
                                        </p:cTn>
                                        <p:tgtEl>
                                          <p:spTgt spid="3"/>
                                        </p:tgtEl>
                                        <p:attrNameLst>
                                          <p:attrName>ppt_y</p:attrName>
                                        </p:attrNameLst>
                                      </p:cBhvr>
                                      <p:tavLst>
                                        <p:tav tm="0" fmla="#ppt_y-sin(pi*$)/27">
                                          <p:val>
                                            <p:fltVal val="0"/>
                                          </p:val>
                                        </p:tav>
                                        <p:tav tm="100000">
                                          <p:val>
                                            <p:fltVal val="1"/>
                                          </p:val>
                                        </p:tav>
                                      </p:tavLst>
                                    </p:anim>
                                    <p:anim calcmode="lin" valueType="num">
                                      <p:cBhvr>
                                        <p:cTn id="47" dur="144" tmFilter="0, 0; 0.125,0.2665; 0.25,0.4; 0.375,0.465; 0.5,0.5;  0.625,0.535; 0.75,0.6; 0.875,0.7335; 1,1">
                                          <p:stCondLst>
                                            <p:cond delay="1449"/>
                                          </p:stCondLst>
                                        </p:cTn>
                                        <p:tgtEl>
                                          <p:spTgt spid="3"/>
                                        </p:tgtEl>
                                        <p:attrNameLst>
                                          <p:attrName>ppt_y</p:attrName>
                                        </p:attrNameLst>
                                      </p:cBhvr>
                                      <p:tavLst>
                                        <p:tav tm="0" fmla="#ppt_y-sin(pi*$)/81">
                                          <p:val>
                                            <p:fltVal val="0"/>
                                          </p:val>
                                        </p:tav>
                                        <p:tav tm="100000">
                                          <p:val>
                                            <p:fltVal val="1"/>
                                          </p:val>
                                        </p:tav>
                                      </p:tavLst>
                                    </p:anim>
                                    <p:animScale>
                                      <p:cBhvr>
                                        <p:cTn id="48" dur="23">
                                          <p:stCondLst>
                                            <p:cond delay="569"/>
                                          </p:stCondLst>
                                        </p:cTn>
                                        <p:tgtEl>
                                          <p:spTgt spid="3"/>
                                        </p:tgtEl>
                                      </p:cBhvr>
                                      <p:to x="100000" y="60000"/>
                                    </p:animScale>
                                    <p:animScale>
                                      <p:cBhvr>
                                        <p:cTn id="49" dur="145" decel="50000">
                                          <p:stCondLst>
                                            <p:cond delay="592"/>
                                          </p:stCondLst>
                                        </p:cTn>
                                        <p:tgtEl>
                                          <p:spTgt spid="3"/>
                                        </p:tgtEl>
                                      </p:cBhvr>
                                      <p:to x="100000" y="100000"/>
                                    </p:animScale>
                                    <p:animScale>
                                      <p:cBhvr>
                                        <p:cTn id="50" dur="23">
                                          <p:stCondLst>
                                            <p:cond delay="1148"/>
                                          </p:stCondLst>
                                        </p:cTn>
                                        <p:tgtEl>
                                          <p:spTgt spid="3"/>
                                        </p:tgtEl>
                                      </p:cBhvr>
                                      <p:to x="100000" y="80000"/>
                                    </p:animScale>
                                    <p:animScale>
                                      <p:cBhvr>
                                        <p:cTn id="51" dur="145" decel="50000">
                                          <p:stCondLst>
                                            <p:cond delay="1171"/>
                                          </p:stCondLst>
                                        </p:cTn>
                                        <p:tgtEl>
                                          <p:spTgt spid="3"/>
                                        </p:tgtEl>
                                      </p:cBhvr>
                                      <p:to x="100000" y="100000"/>
                                    </p:animScale>
                                    <p:animScale>
                                      <p:cBhvr>
                                        <p:cTn id="52" dur="23">
                                          <p:stCondLst>
                                            <p:cond delay="1437"/>
                                          </p:stCondLst>
                                        </p:cTn>
                                        <p:tgtEl>
                                          <p:spTgt spid="3"/>
                                        </p:tgtEl>
                                      </p:cBhvr>
                                      <p:to x="100000" y="90000"/>
                                    </p:animScale>
                                    <p:animScale>
                                      <p:cBhvr>
                                        <p:cTn id="53" dur="145" decel="50000">
                                          <p:stCondLst>
                                            <p:cond delay="1459"/>
                                          </p:stCondLst>
                                        </p:cTn>
                                        <p:tgtEl>
                                          <p:spTgt spid="3"/>
                                        </p:tgtEl>
                                      </p:cBhvr>
                                      <p:to x="100000" y="100000"/>
                                    </p:animScale>
                                    <p:animScale>
                                      <p:cBhvr>
                                        <p:cTn id="54" dur="23">
                                          <p:stCondLst>
                                            <p:cond delay="1582"/>
                                          </p:stCondLst>
                                        </p:cTn>
                                        <p:tgtEl>
                                          <p:spTgt spid="3"/>
                                        </p:tgtEl>
                                      </p:cBhvr>
                                      <p:to x="100000" y="95000"/>
                                    </p:animScale>
                                    <p:animScale>
                                      <p:cBhvr>
                                        <p:cTn id="55" dur="145" decel="50000">
                                          <p:stCondLst>
                                            <p:cond delay="1605"/>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3C4362-892A-6AAD-1600-CA660D4B7BB8}"/>
              </a:ext>
            </a:extLst>
          </p:cNvPr>
          <p:cNvSpPr txBox="1"/>
          <p:nvPr/>
        </p:nvSpPr>
        <p:spPr>
          <a:xfrm>
            <a:off x="800499" y="2288832"/>
            <a:ext cx="4861639" cy="3711571"/>
          </a:xfrm>
          <a:prstGeom prst="rect">
            <a:avLst/>
          </a:prstGeom>
        </p:spPr>
        <p:txBody>
          <a:bodyPr vert="horz" lIns="91440" tIns="45720" rIns="91440" bIns="45720" rtlCol="0">
            <a:normAutofit/>
          </a:bodyPr>
          <a:lstStyle/>
          <a:p>
            <a:pPr marL="57150" defTabSz="914400">
              <a:spcAft>
                <a:spcPts val="600"/>
              </a:spcAft>
            </a:pPr>
            <a:r>
              <a:rPr lang="en-US" sz="2000" dirty="0">
                <a:solidFill>
                  <a:schemeClr val="bg1"/>
                </a:solidFill>
              </a:rPr>
              <a:t>In addition, we used  </a:t>
            </a:r>
          </a:p>
          <a:p>
            <a:pPr marL="742950" lvl="1" indent="-228600" defTabSz="914400">
              <a:spcAft>
                <a:spcPts val="600"/>
              </a:spcAft>
              <a:buFont typeface="Arial" panose="020B0604020202020204" pitchFamily="34" charset="0"/>
              <a:buChar char="•"/>
            </a:pPr>
            <a:r>
              <a:rPr lang="en-US" sz="2000" dirty="0">
                <a:solidFill>
                  <a:schemeClr val="bg1"/>
                </a:solidFill>
              </a:rPr>
              <a:t>Classes &amp; objects</a:t>
            </a:r>
          </a:p>
          <a:p>
            <a:pPr marL="742950" lvl="1" indent="-228600" defTabSz="914400">
              <a:spcAft>
                <a:spcPts val="600"/>
              </a:spcAft>
              <a:buFont typeface="Arial" panose="020B0604020202020204" pitchFamily="34" charset="0"/>
              <a:buChar char="•"/>
            </a:pPr>
            <a:r>
              <a:rPr lang="en-US" sz="2000" dirty="0">
                <a:solidFill>
                  <a:schemeClr val="bg1"/>
                </a:solidFill>
              </a:rPr>
              <a:t>Methods &amp; attributes</a:t>
            </a:r>
          </a:p>
          <a:p>
            <a:pPr marL="742950" lvl="1" indent="-228600" defTabSz="914400">
              <a:spcAft>
                <a:spcPts val="600"/>
              </a:spcAft>
              <a:buFont typeface="Arial" panose="020B0604020202020204" pitchFamily="34" charset="0"/>
              <a:buChar char="•"/>
            </a:pPr>
            <a:r>
              <a:rPr lang="en-US" sz="2000" dirty="0">
                <a:solidFill>
                  <a:schemeClr val="bg1"/>
                </a:solidFill>
              </a:rPr>
              <a:t>Static class &amp; static method</a:t>
            </a:r>
          </a:p>
          <a:p>
            <a:pPr marL="742950" lvl="1" indent="-228600" defTabSz="914400">
              <a:spcAft>
                <a:spcPts val="600"/>
              </a:spcAft>
              <a:buFont typeface="Arial" panose="020B0604020202020204" pitchFamily="34" charset="0"/>
              <a:buChar char="•"/>
            </a:pPr>
            <a:r>
              <a:rPr lang="en-US" sz="2000" dirty="0">
                <a:solidFill>
                  <a:schemeClr val="bg1"/>
                </a:solidFill>
              </a:rPr>
              <a:t>Constructors</a:t>
            </a:r>
          </a:p>
          <a:p>
            <a:pPr marL="742950" lvl="1" indent="-228600" defTabSz="914400">
              <a:spcAft>
                <a:spcPts val="600"/>
              </a:spcAft>
              <a:buFont typeface="Arial" panose="020B0604020202020204" pitchFamily="34" charset="0"/>
              <a:buChar char="•"/>
            </a:pPr>
            <a:r>
              <a:rPr lang="en-US" sz="2000" dirty="0">
                <a:solidFill>
                  <a:schemeClr val="bg1"/>
                </a:solidFill>
              </a:rPr>
              <a:t>Access modifiers</a:t>
            </a:r>
          </a:p>
          <a:p>
            <a:pPr marL="57150" defTabSz="914400">
              <a:spcAft>
                <a:spcPts val="600"/>
              </a:spcAft>
            </a:pPr>
            <a:r>
              <a:rPr lang="en-US" sz="2000" dirty="0">
                <a:solidFill>
                  <a:schemeClr val="bg1"/>
                </a:solidFill>
              </a:rPr>
              <a:t>as Object-oriented programming concepts .</a:t>
            </a:r>
          </a:p>
        </p:txBody>
      </p:sp>
      <p:pic>
        <p:nvPicPr>
          <p:cNvPr id="12" name="Picture 11" descr="Text&#10;&#10;Description automatically generated">
            <a:extLst>
              <a:ext uri="{FF2B5EF4-FFF2-40B4-BE49-F238E27FC236}">
                <a16:creationId xmlns:a16="http://schemas.microsoft.com/office/drawing/2014/main" id="{5DA1971E-5926-9DBB-0B14-FBE7BE130C7B}"/>
              </a:ext>
            </a:extLst>
          </p:cNvPr>
          <p:cNvPicPr>
            <a:picLocks noChangeAspect="1"/>
          </p:cNvPicPr>
          <p:nvPr/>
        </p:nvPicPr>
        <p:blipFill rotWithShape="1">
          <a:blip r:embed="rId2">
            <a:extLst>
              <a:ext uri="{28A0092B-C50C-407E-A947-70E740481C1C}">
                <a14:useLocalDpi xmlns:a14="http://schemas.microsoft.com/office/drawing/2010/main" val="0"/>
              </a:ext>
            </a:extLst>
          </a:blip>
          <a:srcRect l="9546" t="24341" r="39015" b="57296"/>
          <a:stretch/>
        </p:blipFill>
        <p:spPr>
          <a:xfrm>
            <a:off x="5699276" y="1317565"/>
            <a:ext cx="5197324" cy="1043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Text&#10;&#10;Description automatically generated">
            <a:extLst>
              <a:ext uri="{FF2B5EF4-FFF2-40B4-BE49-F238E27FC236}">
                <a16:creationId xmlns:a16="http://schemas.microsoft.com/office/drawing/2014/main" id="{80CF4883-CD93-0FCB-FBBB-5EB0C8B7C350}"/>
              </a:ext>
            </a:extLst>
          </p:cNvPr>
          <p:cNvPicPr>
            <a:picLocks noChangeAspect="1"/>
          </p:cNvPicPr>
          <p:nvPr/>
        </p:nvPicPr>
        <p:blipFill rotWithShape="1">
          <a:blip r:embed="rId3">
            <a:extLst>
              <a:ext uri="{28A0092B-C50C-407E-A947-70E740481C1C}">
                <a14:useLocalDpi xmlns:a14="http://schemas.microsoft.com/office/drawing/2010/main" val="0"/>
              </a:ext>
            </a:extLst>
          </a:blip>
          <a:srcRect l="8985" t="28387" r="37783" b="57452"/>
          <a:stretch/>
        </p:blipFill>
        <p:spPr>
          <a:xfrm>
            <a:off x="6529863" y="2929926"/>
            <a:ext cx="5197324" cy="838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CB400E83-D9FC-5D2D-156A-3B86597F2D3F}"/>
              </a:ext>
            </a:extLst>
          </p:cNvPr>
          <p:cNvPicPr>
            <a:picLocks noChangeAspect="1"/>
          </p:cNvPicPr>
          <p:nvPr/>
        </p:nvPicPr>
        <p:blipFill rotWithShape="1">
          <a:blip r:embed="rId4">
            <a:extLst>
              <a:ext uri="{28A0092B-C50C-407E-A947-70E740481C1C}">
                <a14:useLocalDpi xmlns:a14="http://schemas.microsoft.com/office/drawing/2010/main" val="0"/>
              </a:ext>
            </a:extLst>
          </a:blip>
          <a:srcRect l="29395" t="25935" r="38071" b="65169"/>
          <a:stretch/>
        </p:blipFill>
        <p:spPr>
          <a:xfrm>
            <a:off x="5699276" y="4330628"/>
            <a:ext cx="5114028" cy="767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xt&#10;&#10;Description automatically generated">
            <a:extLst>
              <a:ext uri="{FF2B5EF4-FFF2-40B4-BE49-F238E27FC236}">
                <a16:creationId xmlns:a16="http://schemas.microsoft.com/office/drawing/2014/main" id="{94DC82BC-940E-F228-452B-C799519A54A6}"/>
              </a:ext>
            </a:extLst>
          </p:cNvPr>
          <p:cNvPicPr>
            <a:picLocks noChangeAspect="1"/>
          </p:cNvPicPr>
          <p:nvPr/>
        </p:nvPicPr>
        <p:blipFill rotWithShape="1">
          <a:blip r:embed="rId5">
            <a:extLst>
              <a:ext uri="{28A0092B-C50C-407E-A947-70E740481C1C}">
                <a14:useLocalDpi xmlns:a14="http://schemas.microsoft.com/office/drawing/2010/main" val="0"/>
              </a:ext>
            </a:extLst>
          </a:blip>
          <a:srcRect l="29211" t="68329" r="35032" b="20003"/>
          <a:stretch/>
        </p:blipFill>
        <p:spPr>
          <a:xfrm>
            <a:off x="6529863" y="5581038"/>
            <a:ext cx="4804014" cy="838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Straight Connector 20">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24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par>
                                <p:cTn id="8" presetID="26"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7">
                                          <p:stCondLst>
                                            <p:cond delay="0"/>
                                          </p:stCondLst>
                                        </p:cTn>
                                        <p:tgtEl>
                                          <p:spTgt spid="12"/>
                                        </p:tgtEl>
                                      </p:cBhvr>
                                    </p:animEffect>
                                    <p:anim calcmode="lin" valueType="num">
                                      <p:cBhvr>
                                        <p:cTn id="11" dur="159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2" dur="581"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3" dur="581" tmFilter="0, 0; 0.125,0.2665; 0.25,0.4; 0.375,0.465; 0.5,0.5;  0.625,0.535; 0.75,0.6; 0.875,0.7335; 1,1">
                                          <p:stCondLst>
                                            <p:cond delay="581"/>
                                          </p:stCondLst>
                                        </p:cTn>
                                        <p:tgtEl>
                                          <p:spTgt spid="12"/>
                                        </p:tgtEl>
                                        <p:attrNameLst>
                                          <p:attrName>ppt_y</p:attrName>
                                        </p:attrNameLst>
                                      </p:cBhvr>
                                      <p:tavLst>
                                        <p:tav tm="0" fmla="#ppt_y-sin(pi*$)/9">
                                          <p:val>
                                            <p:fltVal val="0"/>
                                          </p:val>
                                        </p:tav>
                                        <p:tav tm="100000">
                                          <p:val>
                                            <p:fltVal val="1"/>
                                          </p:val>
                                        </p:tav>
                                      </p:tavLst>
                                    </p:anim>
                                    <p:anim calcmode="lin" valueType="num">
                                      <p:cBhvr>
                                        <p:cTn id="14" dur="290" tmFilter="0, 0; 0.125,0.2665; 0.25,0.4; 0.375,0.465; 0.5,0.5;  0.625,0.535; 0.75,0.6; 0.875,0.7335; 1,1">
                                          <p:stCondLst>
                                            <p:cond delay="1159"/>
                                          </p:stCondLst>
                                        </p:cTn>
                                        <p:tgtEl>
                                          <p:spTgt spid="12"/>
                                        </p:tgtEl>
                                        <p:attrNameLst>
                                          <p:attrName>ppt_y</p:attrName>
                                        </p:attrNameLst>
                                      </p:cBhvr>
                                      <p:tavLst>
                                        <p:tav tm="0" fmla="#ppt_y-sin(pi*$)/27">
                                          <p:val>
                                            <p:fltVal val="0"/>
                                          </p:val>
                                        </p:tav>
                                        <p:tav tm="100000">
                                          <p:val>
                                            <p:fltVal val="1"/>
                                          </p:val>
                                        </p:tav>
                                      </p:tavLst>
                                    </p:anim>
                                    <p:anim calcmode="lin" valueType="num">
                                      <p:cBhvr>
                                        <p:cTn id="15" dur="144" tmFilter="0, 0; 0.125,0.2665; 0.25,0.4; 0.375,0.465; 0.5,0.5;  0.625,0.535; 0.75,0.6; 0.875,0.7335; 1,1">
                                          <p:stCondLst>
                                            <p:cond delay="1449"/>
                                          </p:stCondLst>
                                        </p:cTn>
                                        <p:tgtEl>
                                          <p:spTgt spid="12"/>
                                        </p:tgtEl>
                                        <p:attrNameLst>
                                          <p:attrName>ppt_y</p:attrName>
                                        </p:attrNameLst>
                                      </p:cBhvr>
                                      <p:tavLst>
                                        <p:tav tm="0" fmla="#ppt_y-sin(pi*$)/81">
                                          <p:val>
                                            <p:fltVal val="0"/>
                                          </p:val>
                                        </p:tav>
                                        <p:tav tm="100000">
                                          <p:val>
                                            <p:fltVal val="1"/>
                                          </p:val>
                                        </p:tav>
                                      </p:tavLst>
                                    </p:anim>
                                    <p:animScale>
                                      <p:cBhvr>
                                        <p:cTn id="16" dur="23">
                                          <p:stCondLst>
                                            <p:cond delay="569"/>
                                          </p:stCondLst>
                                        </p:cTn>
                                        <p:tgtEl>
                                          <p:spTgt spid="12"/>
                                        </p:tgtEl>
                                      </p:cBhvr>
                                      <p:to x="100000" y="60000"/>
                                    </p:animScale>
                                    <p:animScale>
                                      <p:cBhvr>
                                        <p:cTn id="17" dur="145" decel="50000">
                                          <p:stCondLst>
                                            <p:cond delay="592"/>
                                          </p:stCondLst>
                                        </p:cTn>
                                        <p:tgtEl>
                                          <p:spTgt spid="12"/>
                                        </p:tgtEl>
                                      </p:cBhvr>
                                      <p:to x="100000" y="100000"/>
                                    </p:animScale>
                                    <p:animScale>
                                      <p:cBhvr>
                                        <p:cTn id="18" dur="23">
                                          <p:stCondLst>
                                            <p:cond delay="1148"/>
                                          </p:stCondLst>
                                        </p:cTn>
                                        <p:tgtEl>
                                          <p:spTgt spid="12"/>
                                        </p:tgtEl>
                                      </p:cBhvr>
                                      <p:to x="100000" y="80000"/>
                                    </p:animScale>
                                    <p:animScale>
                                      <p:cBhvr>
                                        <p:cTn id="19" dur="145" decel="50000">
                                          <p:stCondLst>
                                            <p:cond delay="1171"/>
                                          </p:stCondLst>
                                        </p:cTn>
                                        <p:tgtEl>
                                          <p:spTgt spid="12"/>
                                        </p:tgtEl>
                                      </p:cBhvr>
                                      <p:to x="100000" y="100000"/>
                                    </p:animScale>
                                    <p:animScale>
                                      <p:cBhvr>
                                        <p:cTn id="20" dur="23">
                                          <p:stCondLst>
                                            <p:cond delay="1437"/>
                                          </p:stCondLst>
                                        </p:cTn>
                                        <p:tgtEl>
                                          <p:spTgt spid="12"/>
                                        </p:tgtEl>
                                      </p:cBhvr>
                                      <p:to x="100000" y="90000"/>
                                    </p:animScale>
                                    <p:animScale>
                                      <p:cBhvr>
                                        <p:cTn id="21" dur="145" decel="50000">
                                          <p:stCondLst>
                                            <p:cond delay="1459"/>
                                          </p:stCondLst>
                                        </p:cTn>
                                        <p:tgtEl>
                                          <p:spTgt spid="12"/>
                                        </p:tgtEl>
                                      </p:cBhvr>
                                      <p:to x="100000" y="100000"/>
                                    </p:animScale>
                                    <p:animScale>
                                      <p:cBhvr>
                                        <p:cTn id="22" dur="23">
                                          <p:stCondLst>
                                            <p:cond delay="1582"/>
                                          </p:stCondLst>
                                        </p:cTn>
                                        <p:tgtEl>
                                          <p:spTgt spid="12"/>
                                        </p:tgtEl>
                                      </p:cBhvr>
                                      <p:to x="100000" y="95000"/>
                                    </p:animScale>
                                    <p:animScale>
                                      <p:cBhvr>
                                        <p:cTn id="23" dur="145" decel="50000">
                                          <p:stCondLst>
                                            <p:cond delay="1605"/>
                                          </p:stCondLst>
                                        </p:cTn>
                                        <p:tgtEl>
                                          <p:spTgt spid="12"/>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7">
                                          <p:stCondLst>
                                            <p:cond delay="0"/>
                                          </p:stCondLst>
                                        </p:cTn>
                                        <p:tgtEl>
                                          <p:spTgt spid="10"/>
                                        </p:tgtEl>
                                      </p:cBhvr>
                                    </p:animEffect>
                                    <p:anim calcmode="lin" valueType="num">
                                      <p:cBhvr>
                                        <p:cTn id="27" dur="1594"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8" dur="581"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9" dur="581" tmFilter="0, 0; 0.125,0.2665; 0.25,0.4; 0.375,0.465; 0.5,0.5;  0.625,0.535; 0.75,0.6; 0.875,0.7335; 1,1">
                                          <p:stCondLst>
                                            <p:cond delay="581"/>
                                          </p:stCondLst>
                                        </p:cTn>
                                        <p:tgtEl>
                                          <p:spTgt spid="10"/>
                                        </p:tgtEl>
                                        <p:attrNameLst>
                                          <p:attrName>ppt_y</p:attrName>
                                        </p:attrNameLst>
                                      </p:cBhvr>
                                      <p:tavLst>
                                        <p:tav tm="0" fmla="#ppt_y-sin(pi*$)/9">
                                          <p:val>
                                            <p:fltVal val="0"/>
                                          </p:val>
                                        </p:tav>
                                        <p:tav tm="100000">
                                          <p:val>
                                            <p:fltVal val="1"/>
                                          </p:val>
                                        </p:tav>
                                      </p:tavLst>
                                    </p:anim>
                                    <p:anim calcmode="lin" valueType="num">
                                      <p:cBhvr>
                                        <p:cTn id="30" dur="290" tmFilter="0, 0; 0.125,0.2665; 0.25,0.4; 0.375,0.465; 0.5,0.5;  0.625,0.535; 0.75,0.6; 0.875,0.7335; 1,1">
                                          <p:stCondLst>
                                            <p:cond delay="1159"/>
                                          </p:stCondLst>
                                        </p:cTn>
                                        <p:tgtEl>
                                          <p:spTgt spid="10"/>
                                        </p:tgtEl>
                                        <p:attrNameLst>
                                          <p:attrName>ppt_y</p:attrName>
                                        </p:attrNameLst>
                                      </p:cBhvr>
                                      <p:tavLst>
                                        <p:tav tm="0" fmla="#ppt_y-sin(pi*$)/27">
                                          <p:val>
                                            <p:fltVal val="0"/>
                                          </p:val>
                                        </p:tav>
                                        <p:tav tm="100000">
                                          <p:val>
                                            <p:fltVal val="1"/>
                                          </p:val>
                                        </p:tav>
                                      </p:tavLst>
                                    </p:anim>
                                    <p:anim calcmode="lin" valueType="num">
                                      <p:cBhvr>
                                        <p:cTn id="31" dur="144" tmFilter="0, 0; 0.125,0.2665; 0.25,0.4; 0.375,0.465; 0.5,0.5;  0.625,0.535; 0.75,0.6; 0.875,0.7335; 1,1">
                                          <p:stCondLst>
                                            <p:cond delay="1449"/>
                                          </p:stCondLst>
                                        </p:cTn>
                                        <p:tgtEl>
                                          <p:spTgt spid="10"/>
                                        </p:tgtEl>
                                        <p:attrNameLst>
                                          <p:attrName>ppt_y</p:attrName>
                                        </p:attrNameLst>
                                      </p:cBhvr>
                                      <p:tavLst>
                                        <p:tav tm="0" fmla="#ppt_y-sin(pi*$)/81">
                                          <p:val>
                                            <p:fltVal val="0"/>
                                          </p:val>
                                        </p:tav>
                                        <p:tav tm="100000">
                                          <p:val>
                                            <p:fltVal val="1"/>
                                          </p:val>
                                        </p:tav>
                                      </p:tavLst>
                                    </p:anim>
                                    <p:animScale>
                                      <p:cBhvr>
                                        <p:cTn id="32" dur="23">
                                          <p:stCondLst>
                                            <p:cond delay="569"/>
                                          </p:stCondLst>
                                        </p:cTn>
                                        <p:tgtEl>
                                          <p:spTgt spid="10"/>
                                        </p:tgtEl>
                                      </p:cBhvr>
                                      <p:to x="100000" y="60000"/>
                                    </p:animScale>
                                    <p:animScale>
                                      <p:cBhvr>
                                        <p:cTn id="33" dur="145" decel="50000">
                                          <p:stCondLst>
                                            <p:cond delay="592"/>
                                          </p:stCondLst>
                                        </p:cTn>
                                        <p:tgtEl>
                                          <p:spTgt spid="10"/>
                                        </p:tgtEl>
                                      </p:cBhvr>
                                      <p:to x="100000" y="100000"/>
                                    </p:animScale>
                                    <p:animScale>
                                      <p:cBhvr>
                                        <p:cTn id="34" dur="23">
                                          <p:stCondLst>
                                            <p:cond delay="1148"/>
                                          </p:stCondLst>
                                        </p:cTn>
                                        <p:tgtEl>
                                          <p:spTgt spid="10"/>
                                        </p:tgtEl>
                                      </p:cBhvr>
                                      <p:to x="100000" y="80000"/>
                                    </p:animScale>
                                    <p:animScale>
                                      <p:cBhvr>
                                        <p:cTn id="35" dur="145" decel="50000">
                                          <p:stCondLst>
                                            <p:cond delay="1171"/>
                                          </p:stCondLst>
                                        </p:cTn>
                                        <p:tgtEl>
                                          <p:spTgt spid="10"/>
                                        </p:tgtEl>
                                      </p:cBhvr>
                                      <p:to x="100000" y="100000"/>
                                    </p:animScale>
                                    <p:animScale>
                                      <p:cBhvr>
                                        <p:cTn id="36" dur="23">
                                          <p:stCondLst>
                                            <p:cond delay="1437"/>
                                          </p:stCondLst>
                                        </p:cTn>
                                        <p:tgtEl>
                                          <p:spTgt spid="10"/>
                                        </p:tgtEl>
                                      </p:cBhvr>
                                      <p:to x="100000" y="90000"/>
                                    </p:animScale>
                                    <p:animScale>
                                      <p:cBhvr>
                                        <p:cTn id="37" dur="145" decel="50000">
                                          <p:stCondLst>
                                            <p:cond delay="1459"/>
                                          </p:stCondLst>
                                        </p:cTn>
                                        <p:tgtEl>
                                          <p:spTgt spid="10"/>
                                        </p:tgtEl>
                                      </p:cBhvr>
                                      <p:to x="100000" y="100000"/>
                                    </p:animScale>
                                    <p:animScale>
                                      <p:cBhvr>
                                        <p:cTn id="38" dur="23">
                                          <p:stCondLst>
                                            <p:cond delay="1582"/>
                                          </p:stCondLst>
                                        </p:cTn>
                                        <p:tgtEl>
                                          <p:spTgt spid="10"/>
                                        </p:tgtEl>
                                      </p:cBhvr>
                                      <p:to x="100000" y="95000"/>
                                    </p:animScale>
                                    <p:animScale>
                                      <p:cBhvr>
                                        <p:cTn id="39" dur="145" decel="50000">
                                          <p:stCondLst>
                                            <p:cond delay="1605"/>
                                          </p:stCondLst>
                                        </p:cTn>
                                        <p:tgtEl>
                                          <p:spTgt spid="10"/>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7">
                                          <p:stCondLst>
                                            <p:cond delay="0"/>
                                          </p:stCondLst>
                                        </p:cTn>
                                        <p:tgtEl>
                                          <p:spTgt spid="7"/>
                                        </p:tgtEl>
                                      </p:cBhvr>
                                    </p:animEffect>
                                    <p:anim calcmode="lin" valueType="num">
                                      <p:cBhvr>
                                        <p:cTn id="43" dur="159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4" dur="581"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5" dur="581" tmFilter="0, 0; 0.125,0.2665; 0.25,0.4; 0.375,0.465; 0.5,0.5;  0.625,0.535; 0.75,0.6; 0.875,0.7335; 1,1">
                                          <p:stCondLst>
                                            <p:cond delay="581"/>
                                          </p:stCondLst>
                                        </p:cTn>
                                        <p:tgtEl>
                                          <p:spTgt spid="7"/>
                                        </p:tgtEl>
                                        <p:attrNameLst>
                                          <p:attrName>ppt_y</p:attrName>
                                        </p:attrNameLst>
                                      </p:cBhvr>
                                      <p:tavLst>
                                        <p:tav tm="0" fmla="#ppt_y-sin(pi*$)/9">
                                          <p:val>
                                            <p:fltVal val="0"/>
                                          </p:val>
                                        </p:tav>
                                        <p:tav tm="100000">
                                          <p:val>
                                            <p:fltVal val="1"/>
                                          </p:val>
                                        </p:tav>
                                      </p:tavLst>
                                    </p:anim>
                                    <p:anim calcmode="lin" valueType="num">
                                      <p:cBhvr>
                                        <p:cTn id="46" dur="290" tmFilter="0, 0; 0.125,0.2665; 0.25,0.4; 0.375,0.465; 0.5,0.5;  0.625,0.535; 0.75,0.6; 0.875,0.7335; 1,1">
                                          <p:stCondLst>
                                            <p:cond delay="1159"/>
                                          </p:stCondLst>
                                        </p:cTn>
                                        <p:tgtEl>
                                          <p:spTgt spid="7"/>
                                        </p:tgtEl>
                                        <p:attrNameLst>
                                          <p:attrName>ppt_y</p:attrName>
                                        </p:attrNameLst>
                                      </p:cBhvr>
                                      <p:tavLst>
                                        <p:tav tm="0" fmla="#ppt_y-sin(pi*$)/27">
                                          <p:val>
                                            <p:fltVal val="0"/>
                                          </p:val>
                                        </p:tav>
                                        <p:tav tm="100000">
                                          <p:val>
                                            <p:fltVal val="1"/>
                                          </p:val>
                                        </p:tav>
                                      </p:tavLst>
                                    </p:anim>
                                    <p:anim calcmode="lin" valueType="num">
                                      <p:cBhvr>
                                        <p:cTn id="47" dur="144" tmFilter="0, 0; 0.125,0.2665; 0.25,0.4; 0.375,0.465; 0.5,0.5;  0.625,0.535; 0.75,0.6; 0.875,0.7335; 1,1">
                                          <p:stCondLst>
                                            <p:cond delay="1449"/>
                                          </p:stCondLst>
                                        </p:cTn>
                                        <p:tgtEl>
                                          <p:spTgt spid="7"/>
                                        </p:tgtEl>
                                        <p:attrNameLst>
                                          <p:attrName>ppt_y</p:attrName>
                                        </p:attrNameLst>
                                      </p:cBhvr>
                                      <p:tavLst>
                                        <p:tav tm="0" fmla="#ppt_y-sin(pi*$)/81">
                                          <p:val>
                                            <p:fltVal val="0"/>
                                          </p:val>
                                        </p:tav>
                                        <p:tav tm="100000">
                                          <p:val>
                                            <p:fltVal val="1"/>
                                          </p:val>
                                        </p:tav>
                                      </p:tavLst>
                                    </p:anim>
                                    <p:animScale>
                                      <p:cBhvr>
                                        <p:cTn id="48" dur="23">
                                          <p:stCondLst>
                                            <p:cond delay="569"/>
                                          </p:stCondLst>
                                        </p:cTn>
                                        <p:tgtEl>
                                          <p:spTgt spid="7"/>
                                        </p:tgtEl>
                                      </p:cBhvr>
                                      <p:to x="100000" y="60000"/>
                                    </p:animScale>
                                    <p:animScale>
                                      <p:cBhvr>
                                        <p:cTn id="49" dur="145" decel="50000">
                                          <p:stCondLst>
                                            <p:cond delay="592"/>
                                          </p:stCondLst>
                                        </p:cTn>
                                        <p:tgtEl>
                                          <p:spTgt spid="7"/>
                                        </p:tgtEl>
                                      </p:cBhvr>
                                      <p:to x="100000" y="100000"/>
                                    </p:animScale>
                                    <p:animScale>
                                      <p:cBhvr>
                                        <p:cTn id="50" dur="23">
                                          <p:stCondLst>
                                            <p:cond delay="1148"/>
                                          </p:stCondLst>
                                        </p:cTn>
                                        <p:tgtEl>
                                          <p:spTgt spid="7"/>
                                        </p:tgtEl>
                                      </p:cBhvr>
                                      <p:to x="100000" y="80000"/>
                                    </p:animScale>
                                    <p:animScale>
                                      <p:cBhvr>
                                        <p:cTn id="51" dur="145" decel="50000">
                                          <p:stCondLst>
                                            <p:cond delay="1171"/>
                                          </p:stCondLst>
                                        </p:cTn>
                                        <p:tgtEl>
                                          <p:spTgt spid="7"/>
                                        </p:tgtEl>
                                      </p:cBhvr>
                                      <p:to x="100000" y="100000"/>
                                    </p:animScale>
                                    <p:animScale>
                                      <p:cBhvr>
                                        <p:cTn id="52" dur="23">
                                          <p:stCondLst>
                                            <p:cond delay="1437"/>
                                          </p:stCondLst>
                                        </p:cTn>
                                        <p:tgtEl>
                                          <p:spTgt spid="7"/>
                                        </p:tgtEl>
                                      </p:cBhvr>
                                      <p:to x="100000" y="90000"/>
                                    </p:animScale>
                                    <p:animScale>
                                      <p:cBhvr>
                                        <p:cTn id="53" dur="145" decel="50000">
                                          <p:stCondLst>
                                            <p:cond delay="1459"/>
                                          </p:stCondLst>
                                        </p:cTn>
                                        <p:tgtEl>
                                          <p:spTgt spid="7"/>
                                        </p:tgtEl>
                                      </p:cBhvr>
                                      <p:to x="100000" y="100000"/>
                                    </p:animScale>
                                    <p:animScale>
                                      <p:cBhvr>
                                        <p:cTn id="54" dur="23">
                                          <p:stCondLst>
                                            <p:cond delay="1582"/>
                                          </p:stCondLst>
                                        </p:cTn>
                                        <p:tgtEl>
                                          <p:spTgt spid="7"/>
                                        </p:tgtEl>
                                      </p:cBhvr>
                                      <p:to x="100000" y="95000"/>
                                    </p:animScale>
                                    <p:animScale>
                                      <p:cBhvr>
                                        <p:cTn id="55" dur="145" decel="50000">
                                          <p:stCondLst>
                                            <p:cond delay="1605"/>
                                          </p:stCondLst>
                                        </p:cTn>
                                        <p:tgtEl>
                                          <p:spTgt spid="7"/>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7">
                                          <p:stCondLst>
                                            <p:cond delay="0"/>
                                          </p:stCondLst>
                                        </p:cTn>
                                        <p:tgtEl>
                                          <p:spTgt spid="5"/>
                                        </p:tgtEl>
                                      </p:cBhvr>
                                    </p:animEffect>
                                    <p:anim calcmode="lin" valueType="num">
                                      <p:cBhvr>
                                        <p:cTn id="59" dur="1594"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0" dur="581"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1" dur="581" tmFilter="0, 0; 0.125,0.2665; 0.25,0.4; 0.375,0.465; 0.5,0.5;  0.625,0.535; 0.75,0.6; 0.875,0.7335; 1,1">
                                          <p:stCondLst>
                                            <p:cond delay="581"/>
                                          </p:stCondLst>
                                        </p:cTn>
                                        <p:tgtEl>
                                          <p:spTgt spid="5"/>
                                        </p:tgtEl>
                                        <p:attrNameLst>
                                          <p:attrName>ppt_y</p:attrName>
                                        </p:attrNameLst>
                                      </p:cBhvr>
                                      <p:tavLst>
                                        <p:tav tm="0" fmla="#ppt_y-sin(pi*$)/9">
                                          <p:val>
                                            <p:fltVal val="0"/>
                                          </p:val>
                                        </p:tav>
                                        <p:tav tm="100000">
                                          <p:val>
                                            <p:fltVal val="1"/>
                                          </p:val>
                                        </p:tav>
                                      </p:tavLst>
                                    </p:anim>
                                    <p:anim calcmode="lin" valueType="num">
                                      <p:cBhvr>
                                        <p:cTn id="62" dur="290" tmFilter="0, 0; 0.125,0.2665; 0.25,0.4; 0.375,0.465; 0.5,0.5;  0.625,0.535; 0.75,0.6; 0.875,0.7335; 1,1">
                                          <p:stCondLst>
                                            <p:cond delay="1159"/>
                                          </p:stCondLst>
                                        </p:cTn>
                                        <p:tgtEl>
                                          <p:spTgt spid="5"/>
                                        </p:tgtEl>
                                        <p:attrNameLst>
                                          <p:attrName>ppt_y</p:attrName>
                                        </p:attrNameLst>
                                      </p:cBhvr>
                                      <p:tavLst>
                                        <p:tav tm="0" fmla="#ppt_y-sin(pi*$)/27">
                                          <p:val>
                                            <p:fltVal val="0"/>
                                          </p:val>
                                        </p:tav>
                                        <p:tav tm="100000">
                                          <p:val>
                                            <p:fltVal val="1"/>
                                          </p:val>
                                        </p:tav>
                                      </p:tavLst>
                                    </p:anim>
                                    <p:anim calcmode="lin" valueType="num">
                                      <p:cBhvr>
                                        <p:cTn id="63" dur="144" tmFilter="0, 0; 0.125,0.2665; 0.25,0.4; 0.375,0.465; 0.5,0.5;  0.625,0.535; 0.75,0.6; 0.875,0.7335; 1,1">
                                          <p:stCondLst>
                                            <p:cond delay="1449"/>
                                          </p:stCondLst>
                                        </p:cTn>
                                        <p:tgtEl>
                                          <p:spTgt spid="5"/>
                                        </p:tgtEl>
                                        <p:attrNameLst>
                                          <p:attrName>ppt_y</p:attrName>
                                        </p:attrNameLst>
                                      </p:cBhvr>
                                      <p:tavLst>
                                        <p:tav tm="0" fmla="#ppt_y-sin(pi*$)/81">
                                          <p:val>
                                            <p:fltVal val="0"/>
                                          </p:val>
                                        </p:tav>
                                        <p:tav tm="100000">
                                          <p:val>
                                            <p:fltVal val="1"/>
                                          </p:val>
                                        </p:tav>
                                      </p:tavLst>
                                    </p:anim>
                                    <p:animScale>
                                      <p:cBhvr>
                                        <p:cTn id="64" dur="23">
                                          <p:stCondLst>
                                            <p:cond delay="569"/>
                                          </p:stCondLst>
                                        </p:cTn>
                                        <p:tgtEl>
                                          <p:spTgt spid="5"/>
                                        </p:tgtEl>
                                      </p:cBhvr>
                                      <p:to x="100000" y="60000"/>
                                    </p:animScale>
                                    <p:animScale>
                                      <p:cBhvr>
                                        <p:cTn id="65" dur="145" decel="50000">
                                          <p:stCondLst>
                                            <p:cond delay="592"/>
                                          </p:stCondLst>
                                        </p:cTn>
                                        <p:tgtEl>
                                          <p:spTgt spid="5"/>
                                        </p:tgtEl>
                                      </p:cBhvr>
                                      <p:to x="100000" y="100000"/>
                                    </p:animScale>
                                    <p:animScale>
                                      <p:cBhvr>
                                        <p:cTn id="66" dur="23">
                                          <p:stCondLst>
                                            <p:cond delay="1148"/>
                                          </p:stCondLst>
                                        </p:cTn>
                                        <p:tgtEl>
                                          <p:spTgt spid="5"/>
                                        </p:tgtEl>
                                      </p:cBhvr>
                                      <p:to x="100000" y="80000"/>
                                    </p:animScale>
                                    <p:animScale>
                                      <p:cBhvr>
                                        <p:cTn id="67" dur="145" decel="50000">
                                          <p:stCondLst>
                                            <p:cond delay="1171"/>
                                          </p:stCondLst>
                                        </p:cTn>
                                        <p:tgtEl>
                                          <p:spTgt spid="5"/>
                                        </p:tgtEl>
                                      </p:cBhvr>
                                      <p:to x="100000" y="100000"/>
                                    </p:animScale>
                                    <p:animScale>
                                      <p:cBhvr>
                                        <p:cTn id="68" dur="23">
                                          <p:stCondLst>
                                            <p:cond delay="1437"/>
                                          </p:stCondLst>
                                        </p:cTn>
                                        <p:tgtEl>
                                          <p:spTgt spid="5"/>
                                        </p:tgtEl>
                                      </p:cBhvr>
                                      <p:to x="100000" y="90000"/>
                                    </p:animScale>
                                    <p:animScale>
                                      <p:cBhvr>
                                        <p:cTn id="69" dur="145" decel="50000">
                                          <p:stCondLst>
                                            <p:cond delay="1459"/>
                                          </p:stCondLst>
                                        </p:cTn>
                                        <p:tgtEl>
                                          <p:spTgt spid="5"/>
                                        </p:tgtEl>
                                      </p:cBhvr>
                                      <p:to x="100000" y="100000"/>
                                    </p:animScale>
                                    <p:animScale>
                                      <p:cBhvr>
                                        <p:cTn id="70" dur="23">
                                          <p:stCondLst>
                                            <p:cond delay="1582"/>
                                          </p:stCondLst>
                                        </p:cTn>
                                        <p:tgtEl>
                                          <p:spTgt spid="5"/>
                                        </p:tgtEl>
                                      </p:cBhvr>
                                      <p:to x="100000" y="95000"/>
                                    </p:animScale>
                                    <p:animScale>
                                      <p:cBhvr>
                                        <p:cTn id="71" dur="145" decel="50000">
                                          <p:stCondLst>
                                            <p:cond delay="1605"/>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F2563B86-EBD2-E866-472C-FC91BD285954}"/>
              </a:ext>
            </a:extLst>
          </p:cNvPr>
          <p:cNvPicPr>
            <a:picLocks noChangeAspect="1"/>
          </p:cNvPicPr>
          <p:nvPr/>
        </p:nvPicPr>
        <p:blipFill rotWithShape="1">
          <a:blip r:embed="rId2">
            <a:extLst>
              <a:ext uri="{28A0092B-C50C-407E-A947-70E740481C1C}">
                <a14:useLocalDpi xmlns:a14="http://schemas.microsoft.com/office/drawing/2010/main" val="0"/>
              </a:ext>
            </a:extLst>
          </a:blip>
          <a:srcRect l="8204" r="30220" b="-1"/>
          <a:stretch/>
        </p:blipFill>
        <p:spPr>
          <a:xfrm>
            <a:off x="4110127" y="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 name="TextBox 1">
            <a:extLst>
              <a:ext uri="{FF2B5EF4-FFF2-40B4-BE49-F238E27FC236}">
                <a16:creationId xmlns:a16="http://schemas.microsoft.com/office/drawing/2014/main" id="{A5D95736-9A51-D099-0DBC-D2F2BD08BB2F}"/>
              </a:ext>
            </a:extLst>
          </p:cNvPr>
          <p:cNvSpPr txBox="1"/>
          <p:nvPr/>
        </p:nvSpPr>
        <p:spPr>
          <a:xfrm>
            <a:off x="210125" y="1353273"/>
            <a:ext cx="4565073" cy="32041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dirty="0">
                <a:latin typeface="+mj-lt"/>
                <a:ea typeface="+mj-ea"/>
                <a:cs typeface="+mj-cs"/>
              </a:rPr>
              <a:t>Short Demonstration about our Program</a:t>
            </a:r>
          </a:p>
        </p:txBody>
      </p:sp>
    </p:spTree>
    <p:extLst>
      <p:ext uri="{BB962C8B-B14F-4D97-AF65-F5344CB8AC3E}">
        <p14:creationId xmlns:p14="http://schemas.microsoft.com/office/powerpoint/2010/main" val="23634040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FDCF32E-81D6-D62B-2DC6-ECE5409889A6}"/>
              </a:ext>
            </a:extLst>
          </p:cNvPr>
          <p:cNvCxnSpPr>
            <a:cxnSpLocks/>
          </p:cNvCxnSpPr>
          <p:nvPr/>
        </p:nvCxnSpPr>
        <p:spPr>
          <a:xfrm>
            <a:off x="969818" y="360218"/>
            <a:ext cx="0" cy="144142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61B43FFF-B058-E05B-9ECD-C2513E73FB5E}"/>
              </a:ext>
            </a:extLst>
          </p:cNvPr>
          <p:cNvCxnSpPr>
            <a:cxnSpLocks/>
          </p:cNvCxnSpPr>
          <p:nvPr/>
        </p:nvCxnSpPr>
        <p:spPr>
          <a:xfrm>
            <a:off x="617099" y="830634"/>
            <a:ext cx="2768897" cy="0"/>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5E5D89FB-4EC2-17EC-7533-6BEA6DF7D0A8}"/>
              </a:ext>
            </a:extLst>
          </p:cNvPr>
          <p:cNvSpPr txBox="1"/>
          <p:nvPr/>
        </p:nvSpPr>
        <p:spPr>
          <a:xfrm>
            <a:off x="969818" y="423428"/>
            <a:ext cx="2896010" cy="400110"/>
          </a:xfrm>
          <a:prstGeom prst="rect">
            <a:avLst/>
          </a:prstGeom>
          <a:noFill/>
        </p:spPr>
        <p:txBody>
          <a:bodyPr wrap="square" rtlCol="0">
            <a:spAutoFit/>
          </a:bodyPr>
          <a:lstStyle/>
          <a:p>
            <a:r>
              <a:rPr lang="en-US" sz="2000" b="1" dirty="0">
                <a:latin typeface="Adobe Heiti Std R" panose="020B0400000000000000" pitchFamily="34" charset="-128"/>
                <a:ea typeface="Adobe Heiti Std R" panose="020B0400000000000000" pitchFamily="34" charset="-128"/>
              </a:rPr>
              <a:t>About us</a:t>
            </a:r>
          </a:p>
        </p:txBody>
      </p:sp>
      <p:sp>
        <p:nvSpPr>
          <p:cNvPr id="11" name="TextBox 10">
            <a:extLst>
              <a:ext uri="{FF2B5EF4-FFF2-40B4-BE49-F238E27FC236}">
                <a16:creationId xmlns:a16="http://schemas.microsoft.com/office/drawing/2014/main" id="{52481ECB-8E07-B45C-653F-637E249548BD}"/>
              </a:ext>
            </a:extLst>
          </p:cNvPr>
          <p:cNvSpPr txBox="1"/>
          <p:nvPr/>
        </p:nvSpPr>
        <p:spPr>
          <a:xfrm>
            <a:off x="1069406" y="1163666"/>
            <a:ext cx="9124796" cy="5324535"/>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Avenir Next LT Pro" panose="020B0504020202020204" pitchFamily="34" charset="0"/>
              </a:rPr>
              <a:t>The Glory Hotel is one of the famous tourist hotel located in Badulla. Its history extends up to 50 years. Most tourists visit this place due to several reasons such that its iconic location, and panoramic view of a waterfall from the hotel. Both local and foreign guests reserve rooms, conduct meetings, celebrate parties, and many other functions at the hotel. </a:t>
            </a:r>
          </a:p>
          <a:p>
            <a:pPr marL="285750" indent="-285750">
              <a:buFont typeface="Wingdings" panose="05000000000000000000" pitchFamily="2" charset="2"/>
              <a:buChar char="§"/>
            </a:pPr>
            <a:endParaRPr lang="en-US" sz="1400" dirty="0">
              <a:latin typeface="Avenir Next LT Pro" panose="020B0504020202020204" pitchFamily="34" charset="0"/>
            </a:endParaRPr>
          </a:p>
          <a:p>
            <a:pPr marL="285750" indent="-285750">
              <a:buFont typeface="Wingdings" panose="05000000000000000000" pitchFamily="2" charset="2"/>
              <a:buChar char="§"/>
            </a:pPr>
            <a:r>
              <a:rPr lang="en-US" sz="1400" dirty="0">
                <a:latin typeface="Avenir Next LT Pro" panose="020B0504020202020204" pitchFamily="34" charset="0"/>
              </a:rPr>
              <a:t>Currently, The Glory Hotel is using a manual system to handle the hotel processes. When guests make a reservation, call the reservation details including guest details are recorded in a file. Calculations of bills and inventory items are also done manually. So, we created a hotel management system using java language. They can keep their data long period using this system.</a:t>
            </a:r>
          </a:p>
          <a:p>
            <a:pPr marL="285750" indent="-285750">
              <a:buFont typeface="Wingdings" panose="05000000000000000000" pitchFamily="2" charset="2"/>
              <a:buChar char="§"/>
            </a:pPr>
            <a:endParaRPr lang="en-US" sz="1400" dirty="0">
              <a:latin typeface="Avenir Next LT Pro" panose="020B0504020202020204" pitchFamily="34" charset="0"/>
            </a:endParaRPr>
          </a:p>
          <a:p>
            <a:pPr marL="285750" indent="-285750">
              <a:buFont typeface="Wingdings" panose="05000000000000000000" pitchFamily="2" charset="2"/>
              <a:buChar char="§"/>
            </a:pPr>
            <a:r>
              <a:rPr lang="en-US" sz="1400" dirty="0">
                <a:latin typeface="Avenir Next LT Pro" panose="020B0504020202020204" pitchFamily="34" charset="0"/>
              </a:rPr>
              <a:t>The hotel management system has been developed to override the problems prevailing in the practicing manual system. This system is supported to eliminate, and some cases </a:t>
            </a:r>
          </a:p>
          <a:p>
            <a:r>
              <a:rPr lang="en-US" sz="1400" dirty="0">
                <a:latin typeface="Avenir Next LT Pro" panose="020B0504020202020204" pitchFamily="34" charset="0"/>
              </a:rPr>
              <a:t>      reduce the hardships faced by the existing system. Moreover, this system</a:t>
            </a:r>
          </a:p>
          <a:p>
            <a:r>
              <a:rPr lang="en-US" sz="1400" dirty="0">
                <a:latin typeface="Avenir Next LT Pro" panose="020B0504020202020204" pitchFamily="34" charset="0"/>
              </a:rPr>
              <a:t>      is designed for the needs of the hotel to carry out operations smoothly and</a:t>
            </a:r>
          </a:p>
          <a:p>
            <a:r>
              <a:rPr lang="en-US" sz="1400" dirty="0">
                <a:latin typeface="Avenir Next LT Pro" panose="020B0504020202020204" pitchFamily="34" charset="0"/>
              </a:rPr>
              <a:t>      effectively.</a:t>
            </a:r>
          </a:p>
          <a:p>
            <a:endParaRPr lang="en-US" sz="1400" dirty="0">
              <a:latin typeface="Avenir Next LT Pro" panose="020B0504020202020204" pitchFamily="34" charset="0"/>
            </a:endParaRPr>
          </a:p>
          <a:p>
            <a:pPr marL="285750" indent="-285750" algn="just">
              <a:buFont typeface="Wingdings" panose="05000000000000000000" pitchFamily="2" charset="2"/>
              <a:buChar char="§"/>
            </a:pPr>
            <a:r>
              <a:rPr lang="en-US" sz="1400" dirty="0">
                <a:latin typeface="Avenir Next LT Pro" panose="020B0504020202020204" pitchFamily="34" charset="0"/>
              </a:rPr>
              <a:t>The application is reduced as much as possible to avoid errors while entering</a:t>
            </a:r>
          </a:p>
          <a:p>
            <a:pPr algn="just"/>
            <a:r>
              <a:rPr lang="en-US" sz="1400" dirty="0">
                <a:latin typeface="Avenir Next LT Pro" panose="020B0504020202020204" pitchFamily="34" charset="0"/>
              </a:rPr>
              <a:t>       the data. It also provides an error message while entering invalid data. No </a:t>
            </a:r>
          </a:p>
          <a:p>
            <a:pPr algn="just"/>
            <a:r>
              <a:rPr lang="en-US" sz="1400" dirty="0">
                <a:latin typeface="Avenir Next LT Pro" panose="020B0504020202020204" pitchFamily="34" charset="0"/>
              </a:rPr>
              <a:t>       formal knowledge is needed for the user to use this system. Every </a:t>
            </a:r>
          </a:p>
          <a:p>
            <a:pPr algn="just"/>
            <a:r>
              <a:rPr lang="en-US" sz="1400" dirty="0">
                <a:latin typeface="Avenir Next LT Pro" panose="020B0504020202020204" pitchFamily="34" charset="0"/>
              </a:rPr>
              <a:t>       organization, whether big or small has challenges to overcome and manage </a:t>
            </a:r>
          </a:p>
          <a:p>
            <a:pPr algn="just"/>
            <a:r>
              <a:rPr lang="en-US" sz="1400" dirty="0">
                <a:latin typeface="Avenir Next LT Pro" panose="020B0504020202020204" pitchFamily="34" charset="0"/>
              </a:rPr>
              <a:t>       the information of customer details, room details, hotel bills, food bills, etc. </a:t>
            </a:r>
          </a:p>
          <a:p>
            <a:pPr algn="just"/>
            <a:r>
              <a:rPr lang="en-US" sz="1400" dirty="0">
                <a:latin typeface="Avenir Next LT Pro" panose="020B0504020202020204" pitchFamily="34" charset="0"/>
              </a:rPr>
              <a:t>       So, this system helps to manage these functions. Hence this hotel  </a:t>
            </a:r>
          </a:p>
          <a:p>
            <a:pPr algn="just"/>
            <a:r>
              <a:rPr lang="en-US" sz="1400" dirty="0">
                <a:latin typeface="Avenir Next LT Pro" panose="020B0504020202020204" pitchFamily="34" charset="0"/>
              </a:rPr>
              <a:t>       management will ultimately allow management to better manage resources.</a:t>
            </a:r>
          </a:p>
          <a:p>
            <a:pPr marL="285750" indent="-285750">
              <a:buFont typeface="Wingdings" panose="05000000000000000000" pitchFamily="2" charset="2"/>
              <a:buChar char="§"/>
            </a:pPr>
            <a:endParaRPr lang="en-US" dirty="0"/>
          </a:p>
        </p:txBody>
      </p:sp>
      <p:pic>
        <p:nvPicPr>
          <p:cNvPr id="13" name="Picture 12" descr="A picture containing building, outdoor, sky, river&#10;&#10;Description automatically generated">
            <a:extLst>
              <a:ext uri="{FF2B5EF4-FFF2-40B4-BE49-F238E27FC236}">
                <a16:creationId xmlns:a16="http://schemas.microsoft.com/office/drawing/2014/main" id="{62E1DEFD-5C3E-8ACA-9AA1-8023F415F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140" y="3648546"/>
            <a:ext cx="4219600" cy="2969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0F20CEE-D65C-4F4F-695E-625700B88DB9}"/>
              </a:ext>
            </a:extLst>
          </p:cNvPr>
          <p:cNvPicPr>
            <a:picLocks noChangeAspect="1"/>
          </p:cNvPicPr>
          <p:nvPr/>
        </p:nvPicPr>
        <p:blipFill>
          <a:blip r:embed="rId3"/>
          <a:stretch>
            <a:fillRect/>
          </a:stretch>
        </p:blipFill>
        <p:spPr>
          <a:xfrm>
            <a:off x="55053" y="3383520"/>
            <a:ext cx="12192000" cy="112730"/>
          </a:xfrm>
          <a:prstGeom prst="rect">
            <a:avLst/>
          </a:prstGeom>
        </p:spPr>
      </p:pic>
    </p:spTree>
    <p:extLst>
      <p:ext uri="{BB962C8B-B14F-4D97-AF65-F5344CB8AC3E}">
        <p14:creationId xmlns:p14="http://schemas.microsoft.com/office/powerpoint/2010/main" val="4841582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up)">
                                      <p:cBhvr>
                                        <p:cTn id="19" dur="500"/>
                                        <p:tgtEl>
                                          <p:spTgt spid="11">
                                            <p:txEl>
                                              <p:pRg st="0" end="0"/>
                                            </p:txEl>
                                          </p:spTgt>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wipe(up)">
                                      <p:cBhvr>
                                        <p:cTn id="23" dur="500"/>
                                        <p:tgtEl>
                                          <p:spTgt spid="11">
                                            <p:txEl>
                                              <p:pRg st="2" end="2"/>
                                            </p:txEl>
                                          </p:spTgt>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up)">
                                      <p:cBhvr>
                                        <p:cTn id="27" dur="500"/>
                                        <p:tgtEl>
                                          <p:spTgt spid="11">
                                            <p:txEl>
                                              <p:pRg st="4" end="4"/>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wipe(up)">
                                      <p:cBhvr>
                                        <p:cTn id="30" dur="500"/>
                                        <p:tgtEl>
                                          <p:spTgt spid="11">
                                            <p:txEl>
                                              <p:pRg st="5" end="5"/>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Effect transition="in" filter="wipe(up)">
                                      <p:cBhvr>
                                        <p:cTn id="33" dur="500"/>
                                        <p:tgtEl>
                                          <p:spTgt spid="11">
                                            <p:txEl>
                                              <p:pRg st="6" end="6"/>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xEl>
                                              <p:pRg st="7" end="7"/>
                                            </p:txEl>
                                          </p:spTgt>
                                        </p:tgtEl>
                                        <p:attrNameLst>
                                          <p:attrName>style.visibility</p:attrName>
                                        </p:attrNameLst>
                                      </p:cBhvr>
                                      <p:to>
                                        <p:strVal val="visible"/>
                                      </p:to>
                                    </p:set>
                                    <p:animEffect transition="in" filter="wipe(up)">
                                      <p:cBhvr>
                                        <p:cTn id="36" dur="500"/>
                                        <p:tgtEl>
                                          <p:spTgt spid="11">
                                            <p:txEl>
                                              <p:pRg st="7" end="7"/>
                                            </p:txEl>
                                          </p:spTgt>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11">
                                            <p:txEl>
                                              <p:pRg st="9" end="9"/>
                                            </p:txEl>
                                          </p:spTgt>
                                        </p:tgtEl>
                                        <p:attrNameLst>
                                          <p:attrName>style.visibility</p:attrName>
                                        </p:attrNameLst>
                                      </p:cBhvr>
                                      <p:to>
                                        <p:strVal val="visible"/>
                                      </p:to>
                                    </p:set>
                                    <p:animEffect transition="in" filter="wipe(up)">
                                      <p:cBhvr>
                                        <p:cTn id="40" dur="500"/>
                                        <p:tgtEl>
                                          <p:spTgt spid="11">
                                            <p:txEl>
                                              <p:pRg st="9" end="9"/>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11">
                                            <p:txEl>
                                              <p:pRg st="10" end="10"/>
                                            </p:txEl>
                                          </p:spTgt>
                                        </p:tgtEl>
                                        <p:attrNameLst>
                                          <p:attrName>style.visibility</p:attrName>
                                        </p:attrNameLst>
                                      </p:cBhvr>
                                      <p:to>
                                        <p:strVal val="visible"/>
                                      </p:to>
                                    </p:set>
                                    <p:animEffect transition="in" filter="wipe(up)">
                                      <p:cBhvr>
                                        <p:cTn id="43" dur="500"/>
                                        <p:tgtEl>
                                          <p:spTgt spid="11">
                                            <p:txEl>
                                              <p:pRg st="10" end="10"/>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11">
                                            <p:txEl>
                                              <p:pRg st="11" end="11"/>
                                            </p:txEl>
                                          </p:spTgt>
                                        </p:tgtEl>
                                        <p:attrNameLst>
                                          <p:attrName>style.visibility</p:attrName>
                                        </p:attrNameLst>
                                      </p:cBhvr>
                                      <p:to>
                                        <p:strVal val="visible"/>
                                      </p:to>
                                    </p:set>
                                    <p:animEffect transition="in" filter="wipe(up)">
                                      <p:cBhvr>
                                        <p:cTn id="46" dur="500"/>
                                        <p:tgtEl>
                                          <p:spTgt spid="11">
                                            <p:txEl>
                                              <p:pRg st="11" end="11"/>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11">
                                            <p:txEl>
                                              <p:pRg st="12" end="12"/>
                                            </p:txEl>
                                          </p:spTgt>
                                        </p:tgtEl>
                                        <p:attrNameLst>
                                          <p:attrName>style.visibility</p:attrName>
                                        </p:attrNameLst>
                                      </p:cBhvr>
                                      <p:to>
                                        <p:strVal val="visible"/>
                                      </p:to>
                                    </p:set>
                                    <p:animEffect transition="in" filter="wipe(up)">
                                      <p:cBhvr>
                                        <p:cTn id="49" dur="500"/>
                                        <p:tgtEl>
                                          <p:spTgt spid="11">
                                            <p:txEl>
                                              <p:pRg st="12" end="12"/>
                                            </p:txEl>
                                          </p:spTgt>
                                        </p:tgtEl>
                                      </p:cBhvr>
                                    </p:animEffect>
                                  </p:childTnLst>
                                </p:cTn>
                              </p:par>
                              <p:par>
                                <p:cTn id="50" presetID="6" presetClass="entr" presetSubtype="32"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circle(out)">
                                      <p:cBhvr>
                                        <p:cTn id="52" dur="2000"/>
                                        <p:tgtEl>
                                          <p:spTgt spid="13"/>
                                        </p:tgtEl>
                                      </p:cBhvr>
                                    </p:animEffect>
                                  </p:childTnLst>
                                </p:cTn>
                              </p:par>
                              <p:par>
                                <p:cTn id="53" presetID="22" presetClass="entr" presetSubtype="1" fill="hold" nodeType="with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animEffect transition="in" filter="wipe(up)">
                                      <p:cBhvr>
                                        <p:cTn id="55" dur="500"/>
                                        <p:tgtEl>
                                          <p:spTgt spid="11">
                                            <p:txEl>
                                              <p:pRg st="13" end="13"/>
                                            </p:txEl>
                                          </p:spTgt>
                                        </p:tgtEl>
                                      </p:cBhvr>
                                    </p:animEffect>
                                  </p:childTnLst>
                                </p:cTn>
                              </p:par>
                              <p:par>
                                <p:cTn id="56" presetID="22" presetClass="entr" presetSubtype="1" fill="hold" nodeType="withEffect">
                                  <p:stCondLst>
                                    <p:cond delay="0"/>
                                  </p:stCondLst>
                                  <p:childTnLst>
                                    <p:set>
                                      <p:cBhvr>
                                        <p:cTn id="57" dur="1" fill="hold">
                                          <p:stCondLst>
                                            <p:cond delay="0"/>
                                          </p:stCondLst>
                                        </p:cTn>
                                        <p:tgtEl>
                                          <p:spTgt spid="11">
                                            <p:txEl>
                                              <p:pRg st="14" end="14"/>
                                            </p:txEl>
                                          </p:spTgt>
                                        </p:tgtEl>
                                        <p:attrNameLst>
                                          <p:attrName>style.visibility</p:attrName>
                                        </p:attrNameLst>
                                      </p:cBhvr>
                                      <p:to>
                                        <p:strVal val="visible"/>
                                      </p:to>
                                    </p:set>
                                    <p:animEffect transition="in" filter="wipe(up)">
                                      <p:cBhvr>
                                        <p:cTn id="58" dur="500"/>
                                        <p:tgtEl>
                                          <p:spTgt spid="11">
                                            <p:txEl>
                                              <p:pRg st="14" end="14"/>
                                            </p:txEl>
                                          </p:spTgt>
                                        </p:tgtEl>
                                      </p:cBhvr>
                                    </p:animEffect>
                                  </p:childTnLst>
                                </p:cTn>
                              </p:par>
                              <p:par>
                                <p:cTn id="59" presetID="22" presetClass="entr" presetSubtype="1" fill="hold" nodeType="withEffect">
                                  <p:stCondLst>
                                    <p:cond delay="0"/>
                                  </p:stCondLst>
                                  <p:childTnLst>
                                    <p:set>
                                      <p:cBhvr>
                                        <p:cTn id="60" dur="1" fill="hold">
                                          <p:stCondLst>
                                            <p:cond delay="0"/>
                                          </p:stCondLst>
                                        </p:cTn>
                                        <p:tgtEl>
                                          <p:spTgt spid="11">
                                            <p:txEl>
                                              <p:pRg st="15" end="15"/>
                                            </p:txEl>
                                          </p:spTgt>
                                        </p:tgtEl>
                                        <p:attrNameLst>
                                          <p:attrName>style.visibility</p:attrName>
                                        </p:attrNameLst>
                                      </p:cBhvr>
                                      <p:to>
                                        <p:strVal val="visible"/>
                                      </p:to>
                                    </p:set>
                                    <p:animEffect transition="in" filter="wipe(up)">
                                      <p:cBhvr>
                                        <p:cTn id="61" dur="500"/>
                                        <p:tgtEl>
                                          <p:spTgt spid="11">
                                            <p:txEl>
                                              <p:pRg st="15" end="1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4"/>
                                        </p:tgtEl>
                                      </p:cBhvr>
                                    </p:animEffect>
                                    <p:set>
                                      <p:cBhvr>
                                        <p:cTn id="69" dur="1" fill="hold">
                                          <p:stCondLst>
                                            <p:cond delay="499"/>
                                          </p:stCondLst>
                                        </p:cTn>
                                        <p:tgtEl>
                                          <p:spTgt spid="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
                                        </p:tgtEl>
                                      </p:cBhvr>
                                    </p:animEffect>
                                    <p:set>
                                      <p:cBhvr>
                                        <p:cTn id="72" dur="1" fill="hold">
                                          <p:stCondLst>
                                            <p:cond delay="499"/>
                                          </p:stCondLst>
                                        </p:cTn>
                                        <p:tgtEl>
                                          <p:spTgt spid="3"/>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1">
                                            <p:txEl>
                                              <p:pRg st="0" end="0"/>
                                            </p:txEl>
                                          </p:spTgt>
                                        </p:tgtEl>
                                      </p:cBhvr>
                                    </p:animEffect>
                                    <p:set>
                                      <p:cBhvr>
                                        <p:cTn id="75" dur="1" fill="hold">
                                          <p:stCondLst>
                                            <p:cond delay="499"/>
                                          </p:stCondLst>
                                        </p:cTn>
                                        <p:tgtEl>
                                          <p:spTgt spid="11">
                                            <p:txEl>
                                              <p:pRg st="0" end="0"/>
                                            </p:txEl>
                                          </p:spTgt>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1">
                                            <p:txEl>
                                              <p:pRg st="2" end="2"/>
                                            </p:txEl>
                                          </p:spTgt>
                                        </p:tgtEl>
                                      </p:cBhvr>
                                    </p:animEffect>
                                    <p:set>
                                      <p:cBhvr>
                                        <p:cTn id="78" dur="1" fill="hold">
                                          <p:stCondLst>
                                            <p:cond delay="499"/>
                                          </p:stCondLst>
                                        </p:cTn>
                                        <p:tgtEl>
                                          <p:spTgt spid="11">
                                            <p:txEl>
                                              <p:pRg st="2" end="2"/>
                                            </p:txEl>
                                          </p:spTgt>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1">
                                            <p:txEl>
                                              <p:pRg st="4" end="4"/>
                                            </p:txEl>
                                          </p:spTgt>
                                        </p:tgtEl>
                                      </p:cBhvr>
                                    </p:animEffect>
                                    <p:set>
                                      <p:cBhvr>
                                        <p:cTn id="81" dur="1" fill="hold">
                                          <p:stCondLst>
                                            <p:cond delay="499"/>
                                          </p:stCondLst>
                                        </p:cTn>
                                        <p:tgtEl>
                                          <p:spTgt spid="11">
                                            <p:txEl>
                                              <p:pRg st="4" end="4"/>
                                            </p:txEl>
                                          </p:spTgt>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1">
                                            <p:txEl>
                                              <p:pRg st="5" end="5"/>
                                            </p:txEl>
                                          </p:spTgt>
                                        </p:tgtEl>
                                      </p:cBhvr>
                                    </p:animEffect>
                                    <p:set>
                                      <p:cBhvr>
                                        <p:cTn id="84" dur="1" fill="hold">
                                          <p:stCondLst>
                                            <p:cond delay="499"/>
                                          </p:stCondLst>
                                        </p:cTn>
                                        <p:tgtEl>
                                          <p:spTgt spid="11">
                                            <p:txEl>
                                              <p:pRg st="5" end="5"/>
                                            </p:txEl>
                                          </p:spTgt>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1">
                                            <p:txEl>
                                              <p:pRg st="6" end="6"/>
                                            </p:txEl>
                                          </p:spTgt>
                                        </p:tgtEl>
                                      </p:cBhvr>
                                    </p:animEffect>
                                    <p:set>
                                      <p:cBhvr>
                                        <p:cTn id="87" dur="1" fill="hold">
                                          <p:stCondLst>
                                            <p:cond delay="499"/>
                                          </p:stCondLst>
                                        </p:cTn>
                                        <p:tgtEl>
                                          <p:spTgt spid="11">
                                            <p:txEl>
                                              <p:pRg st="6" end="6"/>
                                            </p:txEl>
                                          </p:spTgt>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1">
                                            <p:txEl>
                                              <p:pRg st="7" end="7"/>
                                            </p:txEl>
                                          </p:spTgt>
                                        </p:tgtEl>
                                      </p:cBhvr>
                                    </p:animEffect>
                                    <p:set>
                                      <p:cBhvr>
                                        <p:cTn id="90" dur="1" fill="hold">
                                          <p:stCondLst>
                                            <p:cond delay="499"/>
                                          </p:stCondLst>
                                        </p:cTn>
                                        <p:tgtEl>
                                          <p:spTgt spid="11">
                                            <p:txEl>
                                              <p:pRg st="7" end="7"/>
                                            </p:txEl>
                                          </p:spTgt>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
                                            <p:txEl>
                                              <p:pRg st="9" end="9"/>
                                            </p:txEl>
                                          </p:spTgt>
                                        </p:tgtEl>
                                      </p:cBhvr>
                                    </p:animEffect>
                                    <p:set>
                                      <p:cBhvr>
                                        <p:cTn id="93" dur="1" fill="hold">
                                          <p:stCondLst>
                                            <p:cond delay="499"/>
                                          </p:stCondLst>
                                        </p:cTn>
                                        <p:tgtEl>
                                          <p:spTgt spid="11">
                                            <p:txEl>
                                              <p:pRg st="9" end="9"/>
                                            </p:txEl>
                                          </p:spTgt>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
                                            <p:txEl>
                                              <p:pRg st="10" end="10"/>
                                            </p:txEl>
                                          </p:spTgt>
                                        </p:tgtEl>
                                      </p:cBhvr>
                                    </p:animEffect>
                                    <p:set>
                                      <p:cBhvr>
                                        <p:cTn id="96" dur="1" fill="hold">
                                          <p:stCondLst>
                                            <p:cond delay="499"/>
                                          </p:stCondLst>
                                        </p:cTn>
                                        <p:tgtEl>
                                          <p:spTgt spid="11">
                                            <p:txEl>
                                              <p:pRg st="10" end="10"/>
                                            </p:txEl>
                                          </p:spTgt>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1">
                                            <p:txEl>
                                              <p:pRg st="11" end="11"/>
                                            </p:txEl>
                                          </p:spTgt>
                                        </p:tgtEl>
                                      </p:cBhvr>
                                    </p:animEffect>
                                    <p:set>
                                      <p:cBhvr>
                                        <p:cTn id="99" dur="1" fill="hold">
                                          <p:stCondLst>
                                            <p:cond delay="499"/>
                                          </p:stCondLst>
                                        </p:cTn>
                                        <p:tgtEl>
                                          <p:spTgt spid="11">
                                            <p:txEl>
                                              <p:pRg st="11" end="11"/>
                                            </p:txEl>
                                          </p:spTgt>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
                                            <p:txEl>
                                              <p:pRg st="12" end="12"/>
                                            </p:txEl>
                                          </p:spTgt>
                                        </p:tgtEl>
                                      </p:cBhvr>
                                    </p:animEffect>
                                    <p:set>
                                      <p:cBhvr>
                                        <p:cTn id="102" dur="1" fill="hold">
                                          <p:stCondLst>
                                            <p:cond delay="499"/>
                                          </p:stCondLst>
                                        </p:cTn>
                                        <p:tgtEl>
                                          <p:spTgt spid="11">
                                            <p:txEl>
                                              <p:pRg st="12" end="12"/>
                                            </p:txEl>
                                          </p:spTgt>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1">
                                            <p:txEl>
                                              <p:pRg st="13" end="13"/>
                                            </p:txEl>
                                          </p:spTgt>
                                        </p:tgtEl>
                                      </p:cBhvr>
                                    </p:animEffect>
                                    <p:set>
                                      <p:cBhvr>
                                        <p:cTn id="105" dur="1" fill="hold">
                                          <p:stCondLst>
                                            <p:cond delay="499"/>
                                          </p:stCondLst>
                                        </p:cTn>
                                        <p:tgtEl>
                                          <p:spTgt spid="11">
                                            <p:txEl>
                                              <p:pRg st="13" end="13"/>
                                            </p:txEl>
                                          </p:spTgt>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1">
                                            <p:txEl>
                                              <p:pRg st="14" end="14"/>
                                            </p:txEl>
                                          </p:spTgt>
                                        </p:tgtEl>
                                      </p:cBhvr>
                                    </p:animEffect>
                                    <p:set>
                                      <p:cBhvr>
                                        <p:cTn id="108" dur="1" fill="hold">
                                          <p:stCondLst>
                                            <p:cond delay="499"/>
                                          </p:stCondLst>
                                        </p:cTn>
                                        <p:tgtEl>
                                          <p:spTgt spid="11">
                                            <p:txEl>
                                              <p:pRg st="14" end="14"/>
                                            </p:txEl>
                                          </p:spTgt>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1">
                                            <p:txEl>
                                              <p:pRg st="15" end="15"/>
                                            </p:txEl>
                                          </p:spTgt>
                                        </p:tgtEl>
                                      </p:cBhvr>
                                    </p:animEffect>
                                    <p:set>
                                      <p:cBhvr>
                                        <p:cTn id="111" dur="1" fill="hold">
                                          <p:stCondLst>
                                            <p:cond delay="499"/>
                                          </p:stCondLst>
                                        </p:cTn>
                                        <p:tgtEl>
                                          <p:spTgt spid="11">
                                            <p:txEl>
                                              <p:pRg st="15" end="15"/>
                                            </p:txEl>
                                          </p:spTgt>
                                        </p:tgtEl>
                                        <p:attrNameLst>
                                          <p:attrName>style.visibility</p:attrName>
                                        </p:attrNameLst>
                                      </p:cBhvr>
                                      <p:to>
                                        <p:strVal val="hidden"/>
                                      </p:to>
                                    </p:set>
                                  </p:childTnLst>
                                </p:cTn>
                              </p:par>
                              <p:par>
                                <p:cTn id="112" presetID="6" presetClass="exit" presetSubtype="16" fill="hold" nodeType="withEffect">
                                  <p:stCondLst>
                                    <p:cond delay="0"/>
                                  </p:stCondLst>
                                  <p:childTnLst>
                                    <p:animEffect transition="out" filter="circle(in)">
                                      <p:cBhvr>
                                        <p:cTn id="113" dur="1000"/>
                                        <p:tgtEl>
                                          <p:spTgt spid="13"/>
                                        </p:tgtEl>
                                      </p:cBhvr>
                                    </p:animEffect>
                                    <p:set>
                                      <p:cBhvr>
                                        <p:cTn id="114"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F3CB925-C6AC-28F5-6589-6FD16F072DD9}"/>
              </a:ext>
            </a:extLst>
          </p:cNvPr>
          <p:cNvPicPr>
            <a:picLocks noChangeAspect="1"/>
          </p:cNvPicPr>
          <p:nvPr/>
        </p:nvPicPr>
        <p:blipFill rotWithShape="1">
          <a:blip r:embed="rId2">
            <a:extLst>
              <a:ext uri="{28A0092B-C50C-407E-A947-70E740481C1C}">
                <a14:useLocalDpi xmlns:a14="http://schemas.microsoft.com/office/drawing/2010/main" val="0"/>
              </a:ext>
            </a:extLst>
          </a:blip>
          <a:srcRect l="4031" t="23326" r="50000" b="29035"/>
          <a:stretch/>
        </p:blipFill>
        <p:spPr>
          <a:xfrm>
            <a:off x="199176" y="204118"/>
            <a:ext cx="8504754" cy="4737338"/>
          </a:xfrm>
          <a:prstGeom prst="rect">
            <a:avLst/>
          </a:prstGeom>
          <a:ln>
            <a:noFill/>
          </a:ln>
          <a:effectLst>
            <a:outerShdw blurRad="292100" dist="139700" dir="2700000" algn="tl" rotWithShape="0">
              <a:srgbClr val="333333">
                <a:alpha val="65000"/>
              </a:srgbClr>
            </a:outerShdw>
          </a:effectLst>
        </p:spPr>
      </p:pic>
      <p:pic>
        <p:nvPicPr>
          <p:cNvPr id="18" name="Picture 17" descr="Text, logo&#10;&#10;Description automatically generated">
            <a:extLst>
              <a:ext uri="{FF2B5EF4-FFF2-40B4-BE49-F238E27FC236}">
                <a16:creationId xmlns:a16="http://schemas.microsoft.com/office/drawing/2014/main" id="{F3542F80-0605-ADC9-FAF9-A952ACA55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3929" y="3722255"/>
            <a:ext cx="2610615" cy="2610615"/>
          </a:xfrm>
          <a:prstGeom prst="roundRect">
            <a:avLst>
              <a:gd name="adj" fmla="val 16667"/>
            </a:avLst>
          </a:prstGeom>
          <a:ln>
            <a:solidFill>
              <a:srgbClr val="C11590"/>
            </a:solidFill>
          </a:ln>
          <a:effectLst>
            <a:glow rad="63500">
              <a:schemeClr val="accent6">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prst="hardEdge"/>
            <a:contourClr>
              <a:srgbClr val="969696"/>
            </a:contourClr>
          </a:sp3d>
        </p:spPr>
      </p:pic>
    </p:spTree>
    <p:extLst>
      <p:ext uri="{BB962C8B-B14F-4D97-AF65-F5344CB8AC3E}">
        <p14:creationId xmlns:p14="http://schemas.microsoft.com/office/powerpoint/2010/main" val="859962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out)">
                                      <p:cBhvr>
                                        <p:cTn id="7" dur="1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38670D-B7BC-321C-3F47-2CD722F98CAA}"/>
              </a:ext>
            </a:extLst>
          </p:cNvPr>
          <p:cNvSpPr/>
          <p:nvPr/>
        </p:nvSpPr>
        <p:spPr>
          <a:xfrm>
            <a:off x="11715184" y="3956367"/>
            <a:ext cx="99588" cy="2194560"/>
          </a:xfrm>
          <a:prstGeom prst="rect">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E8826D8-BB7F-EE70-D3D0-247DF1913D73}"/>
              </a:ext>
            </a:extLst>
          </p:cNvPr>
          <p:cNvSpPr/>
          <p:nvPr/>
        </p:nvSpPr>
        <p:spPr>
          <a:xfrm>
            <a:off x="4563035" y="193440"/>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GloryHotelProgram</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321FEB67-2CA6-CA90-9FE1-A1DCA74077A2}"/>
              </a:ext>
            </a:extLst>
          </p:cNvPr>
          <p:cNvSpPr/>
          <p:nvPr/>
        </p:nvSpPr>
        <p:spPr>
          <a:xfrm>
            <a:off x="8968684" y="2925546"/>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DeluxRoom</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4" name="Rectangle 3">
            <a:extLst>
              <a:ext uri="{FF2B5EF4-FFF2-40B4-BE49-F238E27FC236}">
                <a16:creationId xmlns:a16="http://schemas.microsoft.com/office/drawing/2014/main" id="{55F3E57D-ADF0-3A2A-70DC-504AB27284EB}"/>
              </a:ext>
            </a:extLst>
          </p:cNvPr>
          <p:cNvSpPr/>
          <p:nvPr/>
        </p:nvSpPr>
        <p:spPr>
          <a:xfrm>
            <a:off x="4563035" y="5422067"/>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NotAvailable</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5" name="Rectangle 4">
            <a:extLst>
              <a:ext uri="{FF2B5EF4-FFF2-40B4-BE49-F238E27FC236}">
                <a16:creationId xmlns:a16="http://schemas.microsoft.com/office/drawing/2014/main" id="{495DE46B-8F50-28AB-1F36-A2C7D0031116}"/>
              </a:ext>
            </a:extLst>
          </p:cNvPr>
          <p:cNvSpPr/>
          <p:nvPr/>
        </p:nvSpPr>
        <p:spPr>
          <a:xfrm>
            <a:off x="746135" y="1420525"/>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OrderFoods</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5A8A41BE-3519-72E7-237D-D7521D9034AD}"/>
              </a:ext>
            </a:extLst>
          </p:cNvPr>
          <p:cNvSpPr/>
          <p:nvPr/>
        </p:nvSpPr>
        <p:spPr>
          <a:xfrm>
            <a:off x="706627" y="4722237"/>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ReadFromFile</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7" name="Rectangle 6">
            <a:extLst>
              <a:ext uri="{FF2B5EF4-FFF2-40B4-BE49-F238E27FC236}">
                <a16:creationId xmlns:a16="http://schemas.microsoft.com/office/drawing/2014/main" id="{E0A51BE0-8710-D98D-AAD8-5C6183BF4F16}"/>
              </a:ext>
            </a:extLst>
          </p:cNvPr>
          <p:cNvSpPr/>
          <p:nvPr/>
        </p:nvSpPr>
        <p:spPr>
          <a:xfrm>
            <a:off x="4563035" y="2922303"/>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Hotel</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99F57A24-7E85-A1D9-7CDD-F8F133D5B281}"/>
              </a:ext>
            </a:extLst>
          </p:cNvPr>
          <p:cNvSpPr/>
          <p:nvPr/>
        </p:nvSpPr>
        <p:spPr>
          <a:xfrm>
            <a:off x="91219" y="2927138"/>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WriteToFile</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9" name="Rectangle 8">
            <a:extLst>
              <a:ext uri="{FF2B5EF4-FFF2-40B4-BE49-F238E27FC236}">
                <a16:creationId xmlns:a16="http://schemas.microsoft.com/office/drawing/2014/main" id="{31A4CBAF-37AB-7619-7187-EA6961D2A810}"/>
              </a:ext>
            </a:extLst>
          </p:cNvPr>
          <p:cNvSpPr/>
          <p:nvPr/>
        </p:nvSpPr>
        <p:spPr>
          <a:xfrm>
            <a:off x="8310684" y="4722237"/>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LuxuryRooms</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10" name="Rectangle 9">
            <a:extLst>
              <a:ext uri="{FF2B5EF4-FFF2-40B4-BE49-F238E27FC236}">
                <a16:creationId xmlns:a16="http://schemas.microsoft.com/office/drawing/2014/main" id="{1385E330-FA0A-3B4F-70D2-67CA259E68C3}"/>
              </a:ext>
            </a:extLst>
          </p:cNvPr>
          <p:cNvSpPr/>
          <p:nvPr/>
        </p:nvSpPr>
        <p:spPr>
          <a:xfrm>
            <a:off x="8255521" y="1420526"/>
            <a:ext cx="3065930" cy="900953"/>
          </a:xfrm>
          <a:prstGeom prst="rect">
            <a:avLst/>
          </a:prstGeom>
          <a:gradFill flip="none" rotWithShape="1">
            <a:gsLst>
              <a:gs pos="0">
                <a:srgbClr val="0066FF">
                  <a:shade val="30000"/>
                  <a:satMod val="115000"/>
                </a:srgbClr>
              </a:gs>
              <a:gs pos="50000">
                <a:srgbClr val="0066FF">
                  <a:shade val="67500"/>
                  <a:satMod val="115000"/>
                </a:srgbClr>
              </a:gs>
              <a:gs pos="100000">
                <a:srgbClr val="0066FF">
                  <a:shade val="100000"/>
                  <a:satMod val="115000"/>
                </a:srgbClr>
              </a:gs>
            </a:gsLst>
            <a:lin ang="16200000" scaled="1"/>
            <a:tileRect/>
          </a:gradFill>
          <a:ln>
            <a:noFill/>
          </a:ln>
          <a:effectLst>
            <a:outerShdw blurRad="50800" dist="38100" dir="2700000" algn="tl" rotWithShape="0">
              <a:prstClr val="black">
                <a:alpha val="40000"/>
              </a:prst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Available</a:t>
            </a:r>
            <a:endParaRPr lang="en-US" b="1" dirty="0">
              <a:ln w="10160">
                <a:solidFill>
                  <a:schemeClr val="bg1"/>
                </a:solidFill>
                <a:prstDash val="solid"/>
              </a:ln>
              <a:solidFill>
                <a:schemeClr val="bg1"/>
              </a:solidFill>
              <a:effectLst>
                <a:glow rad="101600">
                  <a:schemeClr val="accent6">
                    <a:satMod val="175000"/>
                    <a:alpha val="40000"/>
                  </a:schemeClr>
                </a:glow>
                <a:outerShdw blurRad="38100" dist="22860" dir="5400000" algn="tl" rotWithShape="0">
                  <a:srgbClr val="000000">
                    <a:alpha val="30000"/>
                  </a:srgbClr>
                </a:outerShdw>
              </a:effectLst>
            </a:endParaRPr>
          </a:p>
        </p:txBody>
      </p:sp>
      <p:sp>
        <p:nvSpPr>
          <p:cNvPr id="25" name="Arrow: Down 24">
            <a:extLst>
              <a:ext uri="{FF2B5EF4-FFF2-40B4-BE49-F238E27FC236}">
                <a16:creationId xmlns:a16="http://schemas.microsoft.com/office/drawing/2014/main" id="{0ADEA44A-D45B-0D12-F554-5992DBF85C1C}"/>
              </a:ext>
            </a:extLst>
          </p:cNvPr>
          <p:cNvSpPr/>
          <p:nvPr/>
        </p:nvSpPr>
        <p:spPr>
          <a:xfrm>
            <a:off x="5912749" y="1227854"/>
            <a:ext cx="237564" cy="1560988"/>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36012990-6E48-D178-6571-F547ED850D7D}"/>
              </a:ext>
            </a:extLst>
          </p:cNvPr>
          <p:cNvSpPr/>
          <p:nvPr/>
        </p:nvSpPr>
        <p:spPr>
          <a:xfrm rot="5400000">
            <a:off x="3736736" y="2816646"/>
            <a:ext cx="237564" cy="1218623"/>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09D4C991-E231-A822-3597-4C2A4D8DC739}"/>
              </a:ext>
            </a:extLst>
          </p:cNvPr>
          <p:cNvSpPr/>
          <p:nvPr/>
        </p:nvSpPr>
        <p:spPr>
          <a:xfrm rot="18429479">
            <a:off x="4138664" y="2190116"/>
            <a:ext cx="237564" cy="798130"/>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1" name="Arrow: Down 30">
            <a:extLst>
              <a:ext uri="{FF2B5EF4-FFF2-40B4-BE49-F238E27FC236}">
                <a16:creationId xmlns:a16="http://schemas.microsoft.com/office/drawing/2014/main" id="{FDBC53D9-1212-8101-A9FE-2172C26CFD8C}"/>
              </a:ext>
            </a:extLst>
          </p:cNvPr>
          <p:cNvSpPr/>
          <p:nvPr/>
        </p:nvSpPr>
        <p:spPr>
          <a:xfrm rot="18418835">
            <a:off x="7826917" y="992205"/>
            <a:ext cx="237564" cy="585465"/>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47AED74C-CBC0-E743-5B70-8645ADDCE57D}"/>
              </a:ext>
            </a:extLst>
          </p:cNvPr>
          <p:cNvSpPr/>
          <p:nvPr/>
        </p:nvSpPr>
        <p:spPr>
          <a:xfrm flipV="1">
            <a:off x="5912749" y="3938829"/>
            <a:ext cx="237564" cy="1426699"/>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25945924-6B93-6E0C-5AB1-AC7EF10625A4}"/>
              </a:ext>
            </a:extLst>
          </p:cNvPr>
          <p:cNvSpPr/>
          <p:nvPr/>
        </p:nvSpPr>
        <p:spPr>
          <a:xfrm rot="2472383">
            <a:off x="4016170" y="3844673"/>
            <a:ext cx="237564" cy="907183"/>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Down 37">
            <a:extLst>
              <a:ext uri="{FF2B5EF4-FFF2-40B4-BE49-F238E27FC236}">
                <a16:creationId xmlns:a16="http://schemas.microsoft.com/office/drawing/2014/main" id="{4E0C90D5-C40B-E85A-20F4-B86C47683E1A}"/>
              </a:ext>
            </a:extLst>
          </p:cNvPr>
          <p:cNvSpPr/>
          <p:nvPr/>
        </p:nvSpPr>
        <p:spPr>
          <a:xfrm rot="3555534" flipH="1">
            <a:off x="4069347" y="936853"/>
            <a:ext cx="267034" cy="642943"/>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40" name="Arrow: Down 39">
            <a:extLst>
              <a:ext uri="{FF2B5EF4-FFF2-40B4-BE49-F238E27FC236}">
                <a16:creationId xmlns:a16="http://schemas.microsoft.com/office/drawing/2014/main" id="{EF2ABEF7-51F2-AB62-8199-B7B5D83D8AC8}"/>
              </a:ext>
            </a:extLst>
          </p:cNvPr>
          <p:cNvSpPr/>
          <p:nvPr/>
        </p:nvSpPr>
        <p:spPr>
          <a:xfrm rot="3415817" flipH="1">
            <a:off x="7838745" y="4975919"/>
            <a:ext cx="237564" cy="642943"/>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Up-Down 43">
            <a:extLst>
              <a:ext uri="{FF2B5EF4-FFF2-40B4-BE49-F238E27FC236}">
                <a16:creationId xmlns:a16="http://schemas.microsoft.com/office/drawing/2014/main" id="{9E4BAD7D-F13D-1A50-2C90-4404D2E19BD3}"/>
              </a:ext>
            </a:extLst>
          </p:cNvPr>
          <p:cNvSpPr/>
          <p:nvPr/>
        </p:nvSpPr>
        <p:spPr>
          <a:xfrm>
            <a:off x="10060407" y="2450294"/>
            <a:ext cx="201282" cy="428576"/>
          </a:xfrm>
          <a:prstGeom prst="up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Up-Down 44">
            <a:extLst>
              <a:ext uri="{FF2B5EF4-FFF2-40B4-BE49-F238E27FC236}">
                <a16:creationId xmlns:a16="http://schemas.microsoft.com/office/drawing/2014/main" id="{5273DB46-5FA9-46B0-5EAB-3A2EE9E039A6}"/>
              </a:ext>
            </a:extLst>
          </p:cNvPr>
          <p:cNvSpPr/>
          <p:nvPr/>
        </p:nvSpPr>
        <p:spPr>
          <a:xfrm rot="2967273">
            <a:off x="7766001" y="2161329"/>
            <a:ext cx="274320" cy="837915"/>
          </a:xfrm>
          <a:prstGeom prst="up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Up-Down 45">
            <a:extLst>
              <a:ext uri="{FF2B5EF4-FFF2-40B4-BE49-F238E27FC236}">
                <a16:creationId xmlns:a16="http://schemas.microsoft.com/office/drawing/2014/main" id="{B2064F35-9568-EB4E-65FD-B2FAD14216E8}"/>
              </a:ext>
            </a:extLst>
          </p:cNvPr>
          <p:cNvSpPr/>
          <p:nvPr/>
        </p:nvSpPr>
        <p:spPr>
          <a:xfrm>
            <a:off x="8530472" y="2465216"/>
            <a:ext cx="237564" cy="2113283"/>
          </a:xfrm>
          <a:prstGeom prst="up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64D34553-4B0F-5A8F-B4FA-5DDCA441D80E}"/>
              </a:ext>
            </a:extLst>
          </p:cNvPr>
          <p:cNvSpPr/>
          <p:nvPr/>
        </p:nvSpPr>
        <p:spPr>
          <a:xfrm rot="16200000" flipV="1">
            <a:off x="9670562" y="4113007"/>
            <a:ext cx="237564" cy="4042942"/>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F74B54-D236-192F-4DA5-63D09AB5E78F}"/>
              </a:ext>
            </a:extLst>
          </p:cNvPr>
          <p:cNvSpPr/>
          <p:nvPr/>
        </p:nvSpPr>
        <p:spPr>
          <a:xfrm rot="10800000">
            <a:off x="2046454" y="2321478"/>
            <a:ext cx="237564" cy="579369"/>
          </a:xfrm>
          <a:prstGeom prst="downArrow">
            <a:avLst/>
          </a:prstGeom>
          <a:solidFill>
            <a:schemeClr val="accent1">
              <a:lumMod val="50000"/>
            </a:schemeClr>
          </a:solidFill>
          <a:ln w="28575">
            <a:solidFill>
              <a:srgbClr val="FFFFFF"/>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Tree>
    <p:extLst>
      <p:ext uri="{BB962C8B-B14F-4D97-AF65-F5344CB8AC3E}">
        <p14:creationId xmlns:p14="http://schemas.microsoft.com/office/powerpoint/2010/main" val="109187934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750"/>
                                        <p:tgtEl>
                                          <p:spTgt spid="2"/>
                                        </p:tgtEl>
                                      </p:cBhvr>
                                    </p:animEffect>
                                  </p:childTnLst>
                                </p:cTn>
                              </p:par>
                            </p:childTnLst>
                          </p:cTn>
                        </p:par>
                        <p:par>
                          <p:cTn id="8" fill="hold">
                            <p:stCondLst>
                              <p:cond delay="175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500"/>
                                        <p:tgtEl>
                                          <p:spTgt spid="3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par>
                          <p:cTn id="18" fill="hold">
                            <p:stCondLst>
                              <p:cond delay="2250"/>
                            </p:stCondLst>
                            <p:childTnLst>
                              <p:par>
                                <p:cTn id="19" presetID="8"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amond(in)">
                                      <p:cBhvr>
                                        <p:cTn id="21" dur="2000"/>
                                        <p:tgtEl>
                                          <p:spTgt spid="10"/>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amond(in)">
                                      <p:cBhvr>
                                        <p:cTn id="24" dur="2000"/>
                                        <p:tgtEl>
                                          <p:spTgt spid="5"/>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amond(in)">
                                      <p:cBhvr>
                                        <p:cTn id="27" dur="2000"/>
                                        <p:tgtEl>
                                          <p:spTgt spid="7"/>
                                        </p:tgtEl>
                                      </p:cBhvr>
                                    </p:animEffect>
                                  </p:childTnLst>
                                </p:cTn>
                              </p:par>
                            </p:childTnLst>
                          </p:cTn>
                        </p:par>
                        <p:par>
                          <p:cTn id="28" fill="hold">
                            <p:stCondLst>
                              <p:cond delay="4250"/>
                            </p:stCondLst>
                            <p:childTnLst>
                              <p:par>
                                <p:cTn id="29" presetID="22" presetClass="entr" presetSubtype="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par>
                          <p:cTn id="35" fill="hold">
                            <p:stCondLst>
                              <p:cond delay="4750"/>
                            </p:stCondLst>
                            <p:childTnLst>
                              <p:par>
                                <p:cTn id="36" presetID="22" presetClass="entr" presetSubtype="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right)">
                                      <p:cBhvr>
                                        <p:cTn id="38" dur="500"/>
                                        <p:tgtEl>
                                          <p:spTgt spid="26"/>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250"/>
                            </p:stCondLst>
                            <p:childTnLst>
                              <p:par>
                                <p:cTn id="43" presetID="8"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diamond(in)">
                                      <p:cBhvr>
                                        <p:cTn id="45" dur="2000"/>
                                        <p:tgtEl>
                                          <p:spTgt spid="8"/>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amond(in)">
                                      <p:cBhvr>
                                        <p:cTn id="48" dur="2000"/>
                                        <p:tgtEl>
                                          <p:spTgt spid="6"/>
                                        </p:tgtEl>
                                      </p:cBhvr>
                                    </p:animEffect>
                                  </p:childTnLst>
                                </p:cTn>
                              </p:par>
                            </p:childTnLst>
                          </p:cTn>
                        </p:par>
                        <p:par>
                          <p:cTn id="49" fill="hold">
                            <p:stCondLst>
                              <p:cond delay="7250"/>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par>
                          <p:cTn id="53" fill="hold">
                            <p:stCondLst>
                              <p:cond delay="7750"/>
                            </p:stCondLst>
                            <p:childTnLst>
                              <p:par>
                                <p:cTn id="54" presetID="8" presetClass="entr" presetSubtype="16"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amond(in)">
                                      <p:cBhvr>
                                        <p:cTn id="56" dur="2000"/>
                                        <p:tgtEl>
                                          <p:spTgt spid="3"/>
                                        </p:tgtEl>
                                      </p:cBhvr>
                                    </p:animEffect>
                                  </p:childTnLst>
                                </p:cTn>
                              </p:par>
                              <p:par>
                                <p:cTn id="57" presetID="8"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amond(in)">
                                      <p:cBhvr>
                                        <p:cTn id="59" dur="2000"/>
                                        <p:tgtEl>
                                          <p:spTgt spid="9"/>
                                        </p:tgtEl>
                                      </p:cBhvr>
                                    </p:animEffect>
                                  </p:childTnLst>
                                </p:cTn>
                              </p:par>
                            </p:childTnLst>
                          </p:cTn>
                        </p:par>
                        <p:par>
                          <p:cTn id="60" fill="hold">
                            <p:stCondLst>
                              <p:cond delay="9750"/>
                            </p:stCondLst>
                            <p:childTnLst>
                              <p:par>
                                <p:cTn id="61" presetID="22" presetClass="entr" presetSubtype="4"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00"/>
                                        <p:tgtEl>
                                          <p:spTgt spid="4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ipe(down)">
                                      <p:cBhvr>
                                        <p:cTn id="66" dur="500"/>
                                        <p:tgtEl>
                                          <p:spTgt spid="46"/>
                                        </p:tgtEl>
                                      </p:cBhvr>
                                    </p:animEffect>
                                  </p:childTnLst>
                                </p:cTn>
                              </p:par>
                            </p:childTnLst>
                          </p:cTn>
                        </p:par>
                        <p:par>
                          <p:cTn id="67" fill="hold">
                            <p:stCondLst>
                              <p:cond delay="10250"/>
                            </p:stCondLst>
                            <p:childTnLst>
                              <p:par>
                                <p:cTn id="68" presetID="8" presetClass="entr" presetSubtype="16"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diamond(in)">
                                      <p:cBhvr>
                                        <p:cTn id="70" dur="2000"/>
                                        <p:tgtEl>
                                          <p:spTgt spid="4"/>
                                        </p:tgtEl>
                                      </p:cBhvr>
                                    </p:animEffect>
                                  </p:childTnLst>
                                </p:cTn>
                              </p:par>
                            </p:childTnLst>
                          </p:cTn>
                        </p:par>
                        <p:par>
                          <p:cTn id="71" fill="hold">
                            <p:stCondLst>
                              <p:cond delay="12250"/>
                            </p:stCondLst>
                            <p:childTnLst>
                              <p:par>
                                <p:cTn id="72" presetID="22" presetClass="entr" presetSubtype="1"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up)">
                                      <p:cBhvr>
                                        <p:cTn id="74" dur="500"/>
                                        <p:tgtEl>
                                          <p:spTgt spid="40"/>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up)">
                                      <p:cBhvr>
                                        <p:cTn id="77" dur="500"/>
                                        <p:tgtEl>
                                          <p:spTgt spid="16"/>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right)">
                                      <p:cBhvr>
                                        <p:cTn id="80" dur="500"/>
                                        <p:tgtEl>
                                          <p:spTgt spid="12"/>
                                        </p:tgtEl>
                                      </p:cBhvr>
                                    </p:animEffect>
                                  </p:childTnLst>
                                </p:cTn>
                              </p:par>
                            </p:childTnLst>
                          </p:cTn>
                        </p:par>
                        <p:par>
                          <p:cTn id="81" fill="hold">
                            <p:stCondLst>
                              <p:cond delay="12750"/>
                            </p:stCondLst>
                            <p:childTnLst>
                              <p:par>
                                <p:cTn id="82" presetID="22" presetClass="entr" presetSubtype="4" fill="hold" grpId="0" nodeType="after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down)">
                                      <p:cBhvr>
                                        <p:cTn id="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4" grpId="0" animBg="1"/>
      <p:bldP spid="5" grpId="0" animBg="1"/>
      <p:bldP spid="6" grpId="0" animBg="1"/>
      <p:bldP spid="7" grpId="0" animBg="1"/>
      <p:bldP spid="8" grpId="0" animBg="1"/>
      <p:bldP spid="9" grpId="0" animBg="1"/>
      <p:bldP spid="10" grpId="0" animBg="1"/>
      <p:bldP spid="25" grpId="0" animBg="1"/>
      <p:bldP spid="26" grpId="0" animBg="1"/>
      <p:bldP spid="29" grpId="0" animBg="1"/>
      <p:bldP spid="31" grpId="0" animBg="1"/>
      <p:bldP spid="35" grpId="0" animBg="1"/>
      <p:bldP spid="36" grpId="0" animBg="1"/>
      <p:bldP spid="38" grpId="0" animBg="1"/>
      <p:bldP spid="40" grpId="0" animBg="1"/>
      <p:bldP spid="44" grpId="0" animBg="1"/>
      <p:bldP spid="45" grpId="0" animBg="1"/>
      <p:bldP spid="46"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213318F5-37B6-2BC9-5FF4-9BDC93A67C0C}"/>
              </a:ext>
            </a:extLst>
          </p:cNvPr>
          <p:cNvSpPr txBox="1"/>
          <p:nvPr/>
        </p:nvSpPr>
        <p:spPr>
          <a:xfrm>
            <a:off x="2467767" y="3480539"/>
            <a:ext cx="2220337"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Luxury Double Room</a:t>
            </a:r>
          </a:p>
        </p:txBody>
      </p:sp>
      <p:sp>
        <p:nvSpPr>
          <p:cNvPr id="31" name="TextBox 30">
            <a:extLst>
              <a:ext uri="{FF2B5EF4-FFF2-40B4-BE49-F238E27FC236}">
                <a16:creationId xmlns:a16="http://schemas.microsoft.com/office/drawing/2014/main" id="{2EE7B76B-A5C2-323B-1636-DE8BA5E7B49A}"/>
              </a:ext>
            </a:extLst>
          </p:cNvPr>
          <p:cNvSpPr txBox="1"/>
          <p:nvPr/>
        </p:nvSpPr>
        <p:spPr>
          <a:xfrm>
            <a:off x="2461448" y="4128868"/>
            <a:ext cx="2283120"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Deluxe Double Room</a:t>
            </a:r>
          </a:p>
        </p:txBody>
      </p:sp>
      <p:sp>
        <p:nvSpPr>
          <p:cNvPr id="32" name="TextBox 31">
            <a:extLst>
              <a:ext uri="{FF2B5EF4-FFF2-40B4-BE49-F238E27FC236}">
                <a16:creationId xmlns:a16="http://schemas.microsoft.com/office/drawing/2014/main" id="{2C36D0D8-9F1D-C505-7E96-6E2CAB81E1FE}"/>
              </a:ext>
            </a:extLst>
          </p:cNvPr>
          <p:cNvSpPr txBox="1"/>
          <p:nvPr/>
        </p:nvSpPr>
        <p:spPr>
          <a:xfrm>
            <a:off x="10815263" y="2878614"/>
            <a:ext cx="1477818"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Breakfast</a:t>
            </a:r>
          </a:p>
        </p:txBody>
      </p:sp>
      <p:sp>
        <p:nvSpPr>
          <p:cNvPr id="33" name="TextBox 32">
            <a:extLst>
              <a:ext uri="{FF2B5EF4-FFF2-40B4-BE49-F238E27FC236}">
                <a16:creationId xmlns:a16="http://schemas.microsoft.com/office/drawing/2014/main" id="{93FF75D0-65A3-2697-CD7A-FE4E93F32666}"/>
              </a:ext>
            </a:extLst>
          </p:cNvPr>
          <p:cNvSpPr txBox="1"/>
          <p:nvPr/>
        </p:nvSpPr>
        <p:spPr>
          <a:xfrm>
            <a:off x="10833369" y="3183875"/>
            <a:ext cx="1477818"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Lunch</a:t>
            </a:r>
          </a:p>
        </p:txBody>
      </p:sp>
      <p:sp>
        <p:nvSpPr>
          <p:cNvPr id="34" name="TextBox 33">
            <a:extLst>
              <a:ext uri="{FF2B5EF4-FFF2-40B4-BE49-F238E27FC236}">
                <a16:creationId xmlns:a16="http://schemas.microsoft.com/office/drawing/2014/main" id="{ECD23466-C7D3-5AAA-194A-CE9E7C2AA2AA}"/>
              </a:ext>
            </a:extLst>
          </p:cNvPr>
          <p:cNvSpPr txBox="1"/>
          <p:nvPr/>
        </p:nvSpPr>
        <p:spPr>
          <a:xfrm>
            <a:off x="10824314" y="3481931"/>
            <a:ext cx="1477818"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Dinner</a:t>
            </a:r>
          </a:p>
        </p:txBody>
      </p:sp>
      <p:sp>
        <p:nvSpPr>
          <p:cNvPr id="46" name="TextBox 45">
            <a:extLst>
              <a:ext uri="{FF2B5EF4-FFF2-40B4-BE49-F238E27FC236}">
                <a16:creationId xmlns:a16="http://schemas.microsoft.com/office/drawing/2014/main" id="{06B1987E-F28F-F58D-6C57-E50262F41B5A}"/>
              </a:ext>
            </a:extLst>
          </p:cNvPr>
          <p:cNvSpPr txBox="1"/>
          <p:nvPr/>
        </p:nvSpPr>
        <p:spPr>
          <a:xfrm>
            <a:off x="2468826" y="3833157"/>
            <a:ext cx="2135398"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Deluxe Single Room</a:t>
            </a:r>
          </a:p>
        </p:txBody>
      </p:sp>
      <p:pic>
        <p:nvPicPr>
          <p:cNvPr id="3" name="Picture 2" descr="Icon&#10;&#10;Description automatically generated">
            <a:extLst>
              <a:ext uri="{FF2B5EF4-FFF2-40B4-BE49-F238E27FC236}">
                <a16:creationId xmlns:a16="http://schemas.microsoft.com/office/drawing/2014/main" id="{3F7A1D7F-D71B-4A8F-53B3-C9508DCFD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332" y="0"/>
            <a:ext cx="634205" cy="634205"/>
          </a:xfrm>
          <a:prstGeom prst="rect">
            <a:avLst/>
          </a:prstGeom>
        </p:spPr>
      </p:pic>
      <p:sp>
        <p:nvSpPr>
          <p:cNvPr id="4" name="Rectangle: Rounded Corners 3">
            <a:extLst>
              <a:ext uri="{FF2B5EF4-FFF2-40B4-BE49-F238E27FC236}">
                <a16:creationId xmlns:a16="http://schemas.microsoft.com/office/drawing/2014/main" id="{EE6C467A-59AA-8732-A58E-75BAB8D218C3}"/>
              </a:ext>
            </a:extLst>
          </p:cNvPr>
          <p:cNvSpPr/>
          <p:nvPr/>
        </p:nvSpPr>
        <p:spPr>
          <a:xfrm>
            <a:off x="5851330" y="60005"/>
            <a:ext cx="1024157"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latin typeface="Amasis MT Pro Black" panose="02040A04050005020304" pitchFamily="18" charset="0"/>
              </a:rPr>
              <a:t>Login</a:t>
            </a:r>
          </a:p>
        </p:txBody>
      </p:sp>
      <p:sp>
        <p:nvSpPr>
          <p:cNvPr id="5" name="Rectangle: Rounded Corners 4">
            <a:extLst>
              <a:ext uri="{FF2B5EF4-FFF2-40B4-BE49-F238E27FC236}">
                <a16:creationId xmlns:a16="http://schemas.microsoft.com/office/drawing/2014/main" id="{0BFA6169-2A0A-EC23-70F0-542B8E63CCDB}"/>
              </a:ext>
            </a:extLst>
          </p:cNvPr>
          <p:cNvSpPr/>
          <p:nvPr/>
        </p:nvSpPr>
        <p:spPr>
          <a:xfrm>
            <a:off x="5851647" y="896844"/>
            <a:ext cx="1024157"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Validity</a:t>
            </a:r>
            <a:endParaRPr lang="en-US" dirty="0">
              <a:latin typeface="Amasis MT Pro Black" panose="02040A04050005020304" pitchFamily="18" charset="0"/>
            </a:endParaRPr>
          </a:p>
        </p:txBody>
      </p:sp>
      <p:sp>
        <p:nvSpPr>
          <p:cNvPr id="6" name="Rectangle: Rounded Corners 5">
            <a:extLst>
              <a:ext uri="{FF2B5EF4-FFF2-40B4-BE49-F238E27FC236}">
                <a16:creationId xmlns:a16="http://schemas.microsoft.com/office/drawing/2014/main" id="{D79687EF-B54A-A57B-96E8-221740F5418D}"/>
              </a:ext>
            </a:extLst>
          </p:cNvPr>
          <p:cNvSpPr/>
          <p:nvPr/>
        </p:nvSpPr>
        <p:spPr>
          <a:xfrm>
            <a:off x="849609" y="2078899"/>
            <a:ext cx="1477818"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Room details</a:t>
            </a:r>
          </a:p>
        </p:txBody>
      </p:sp>
      <p:sp>
        <p:nvSpPr>
          <p:cNvPr id="7" name="Rectangle: Rounded Corners 6">
            <a:extLst>
              <a:ext uri="{FF2B5EF4-FFF2-40B4-BE49-F238E27FC236}">
                <a16:creationId xmlns:a16="http://schemas.microsoft.com/office/drawing/2014/main" id="{9B9570C8-7189-38D5-4367-120574A0B8FF}"/>
              </a:ext>
            </a:extLst>
          </p:cNvPr>
          <p:cNvSpPr/>
          <p:nvPr/>
        </p:nvSpPr>
        <p:spPr>
          <a:xfrm>
            <a:off x="3705224" y="2084719"/>
            <a:ext cx="1903397"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Room availability</a:t>
            </a:r>
          </a:p>
        </p:txBody>
      </p:sp>
      <p:sp>
        <p:nvSpPr>
          <p:cNvPr id="8" name="Rectangle: Rounded Corners 7">
            <a:extLst>
              <a:ext uri="{FF2B5EF4-FFF2-40B4-BE49-F238E27FC236}">
                <a16:creationId xmlns:a16="http://schemas.microsoft.com/office/drawing/2014/main" id="{B11B21BB-33AE-A560-41D9-E657F4056620}"/>
              </a:ext>
            </a:extLst>
          </p:cNvPr>
          <p:cNvSpPr/>
          <p:nvPr/>
        </p:nvSpPr>
        <p:spPr>
          <a:xfrm>
            <a:off x="7044028" y="2078899"/>
            <a:ext cx="1731816"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Room booking</a:t>
            </a:r>
          </a:p>
        </p:txBody>
      </p:sp>
      <p:sp>
        <p:nvSpPr>
          <p:cNvPr id="9" name="Rectangle: Rounded Corners 8">
            <a:extLst>
              <a:ext uri="{FF2B5EF4-FFF2-40B4-BE49-F238E27FC236}">
                <a16:creationId xmlns:a16="http://schemas.microsoft.com/office/drawing/2014/main" id="{3B446E58-7F88-06E3-BB37-4FE43D8816B4}"/>
              </a:ext>
            </a:extLst>
          </p:cNvPr>
          <p:cNvSpPr/>
          <p:nvPr/>
        </p:nvSpPr>
        <p:spPr>
          <a:xfrm>
            <a:off x="9893868" y="2084719"/>
            <a:ext cx="1477818"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Order Foods</a:t>
            </a:r>
          </a:p>
        </p:txBody>
      </p:sp>
      <p:sp>
        <p:nvSpPr>
          <p:cNvPr id="11" name="Rectangle: Rounded Corners 10">
            <a:extLst>
              <a:ext uri="{FF2B5EF4-FFF2-40B4-BE49-F238E27FC236}">
                <a16:creationId xmlns:a16="http://schemas.microsoft.com/office/drawing/2014/main" id="{4F0079A1-39B2-78D0-F9AC-843D64D68A6C}"/>
              </a:ext>
            </a:extLst>
          </p:cNvPr>
          <p:cNvSpPr/>
          <p:nvPr/>
        </p:nvSpPr>
        <p:spPr>
          <a:xfrm>
            <a:off x="6669246" y="2975957"/>
            <a:ext cx="2481380" cy="515027"/>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Getting a room number</a:t>
            </a:r>
          </a:p>
        </p:txBody>
      </p:sp>
      <p:sp>
        <p:nvSpPr>
          <p:cNvPr id="12" name="Rectangle: Rounded Corners 11">
            <a:extLst>
              <a:ext uri="{FF2B5EF4-FFF2-40B4-BE49-F238E27FC236}">
                <a16:creationId xmlns:a16="http://schemas.microsoft.com/office/drawing/2014/main" id="{7DAA5680-4615-ECA3-F266-E84AC8E60E03}"/>
              </a:ext>
            </a:extLst>
          </p:cNvPr>
          <p:cNvSpPr/>
          <p:nvPr/>
        </p:nvSpPr>
        <p:spPr>
          <a:xfrm>
            <a:off x="8430387" y="3992143"/>
            <a:ext cx="1600183"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Write details</a:t>
            </a:r>
          </a:p>
        </p:txBody>
      </p:sp>
      <p:sp>
        <p:nvSpPr>
          <p:cNvPr id="15" name="Rectangle: Rounded Corners 14">
            <a:extLst>
              <a:ext uri="{FF2B5EF4-FFF2-40B4-BE49-F238E27FC236}">
                <a16:creationId xmlns:a16="http://schemas.microsoft.com/office/drawing/2014/main" id="{CF9228B4-FA92-F028-C32A-B061C036BC90}"/>
              </a:ext>
            </a:extLst>
          </p:cNvPr>
          <p:cNvSpPr/>
          <p:nvPr/>
        </p:nvSpPr>
        <p:spPr>
          <a:xfrm>
            <a:off x="5810177" y="4001214"/>
            <a:ext cx="1414257"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Read details</a:t>
            </a:r>
          </a:p>
        </p:txBody>
      </p:sp>
      <p:sp>
        <p:nvSpPr>
          <p:cNvPr id="17" name="Rectangle: Rounded Corners 16">
            <a:extLst>
              <a:ext uri="{FF2B5EF4-FFF2-40B4-BE49-F238E27FC236}">
                <a16:creationId xmlns:a16="http://schemas.microsoft.com/office/drawing/2014/main" id="{8410B890-F961-02EC-08AE-350F9BFF82C0}"/>
              </a:ext>
            </a:extLst>
          </p:cNvPr>
          <p:cNvSpPr/>
          <p:nvPr/>
        </p:nvSpPr>
        <p:spPr>
          <a:xfrm>
            <a:off x="9782078" y="5246053"/>
            <a:ext cx="1144794" cy="485072"/>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dirty="0"/>
              <a:t>Checkout</a:t>
            </a:r>
          </a:p>
        </p:txBody>
      </p:sp>
      <p:sp>
        <p:nvSpPr>
          <p:cNvPr id="19" name="TextBox 18">
            <a:extLst>
              <a:ext uri="{FF2B5EF4-FFF2-40B4-BE49-F238E27FC236}">
                <a16:creationId xmlns:a16="http://schemas.microsoft.com/office/drawing/2014/main" id="{F8B81E54-0ECF-44BB-5D73-8532B8B7B8BA}"/>
              </a:ext>
            </a:extLst>
          </p:cNvPr>
          <p:cNvSpPr txBox="1"/>
          <p:nvPr/>
        </p:nvSpPr>
        <p:spPr>
          <a:xfrm>
            <a:off x="2488078" y="3192404"/>
            <a:ext cx="2147910" cy="369332"/>
          </a:xfrm>
          <a:prstGeom prst="rect">
            <a:avLst/>
          </a:prstGeom>
          <a:noFill/>
        </p:spPr>
        <p:txBody>
          <a:bodyPr wrap="square" rtlCol="0">
            <a:spAutoFit/>
          </a:bodyPr>
          <a:lstStyle/>
          <a:p>
            <a:r>
              <a:rPr lang="en-US" i="1" dirty="0">
                <a:latin typeface="Adobe Gurmukhi" panose="01010101010101010101" pitchFamily="50" charset="0"/>
                <a:cs typeface="Adobe Gurmukhi" panose="01010101010101010101" pitchFamily="50" charset="0"/>
              </a:rPr>
              <a:t>Luxury Single Room</a:t>
            </a:r>
          </a:p>
        </p:txBody>
      </p:sp>
      <p:sp>
        <p:nvSpPr>
          <p:cNvPr id="23" name="Rectangle: Rounded Corners 22">
            <a:extLst>
              <a:ext uri="{FF2B5EF4-FFF2-40B4-BE49-F238E27FC236}">
                <a16:creationId xmlns:a16="http://schemas.microsoft.com/office/drawing/2014/main" id="{F099A54B-2F53-096D-B515-E6277A352214}"/>
              </a:ext>
            </a:extLst>
          </p:cNvPr>
          <p:cNvSpPr/>
          <p:nvPr/>
        </p:nvSpPr>
        <p:spPr>
          <a:xfrm>
            <a:off x="5994384" y="6214124"/>
            <a:ext cx="904352" cy="539368"/>
          </a:xfrm>
          <a:prstGeom prst="roundRect">
            <a:avLst/>
          </a:prstGeom>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ctr"/>
          <a:lstStyle/>
          <a:p>
            <a:r>
              <a:rPr lang="en-US" b="1" dirty="0"/>
              <a:t>Logout</a:t>
            </a:r>
          </a:p>
        </p:txBody>
      </p:sp>
      <p:sp>
        <p:nvSpPr>
          <p:cNvPr id="24" name="Arrow: Down 23">
            <a:extLst>
              <a:ext uri="{FF2B5EF4-FFF2-40B4-BE49-F238E27FC236}">
                <a16:creationId xmlns:a16="http://schemas.microsoft.com/office/drawing/2014/main" id="{9C307E3C-25E2-CDD5-9BCB-F326A5020021}"/>
              </a:ext>
            </a:extLst>
          </p:cNvPr>
          <p:cNvSpPr/>
          <p:nvPr/>
        </p:nvSpPr>
        <p:spPr>
          <a:xfrm>
            <a:off x="6258545" y="614800"/>
            <a:ext cx="209725" cy="273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CD129D22-0802-81DB-B2E7-8D1BBCDA6B64}"/>
              </a:ext>
            </a:extLst>
          </p:cNvPr>
          <p:cNvSpPr/>
          <p:nvPr/>
        </p:nvSpPr>
        <p:spPr>
          <a:xfrm>
            <a:off x="10501152" y="1796515"/>
            <a:ext cx="217284" cy="290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ED81384-5269-394D-9B9D-0174D73E201C}"/>
              </a:ext>
            </a:extLst>
          </p:cNvPr>
          <p:cNvSpPr/>
          <p:nvPr/>
        </p:nvSpPr>
        <p:spPr>
          <a:xfrm>
            <a:off x="6432488" y="3753657"/>
            <a:ext cx="144856" cy="238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C6BA96F1-3F99-D13C-C5D5-D0582FD2A556}"/>
              </a:ext>
            </a:extLst>
          </p:cNvPr>
          <p:cNvSpPr/>
          <p:nvPr/>
        </p:nvSpPr>
        <p:spPr>
          <a:xfrm>
            <a:off x="7798155" y="2637491"/>
            <a:ext cx="215058" cy="337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F39E81A2-B9C8-F648-778C-46DC2F9418F8}"/>
              </a:ext>
            </a:extLst>
          </p:cNvPr>
          <p:cNvSpPr/>
          <p:nvPr/>
        </p:nvSpPr>
        <p:spPr>
          <a:xfrm>
            <a:off x="10282047" y="4877977"/>
            <a:ext cx="144856"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300F671C-C3A8-DD97-2615-8FFC0D180B1F}"/>
              </a:ext>
            </a:extLst>
          </p:cNvPr>
          <p:cNvSpPr/>
          <p:nvPr/>
        </p:nvSpPr>
        <p:spPr>
          <a:xfrm>
            <a:off x="4548280" y="1797458"/>
            <a:ext cx="217284" cy="276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Down 63">
            <a:extLst>
              <a:ext uri="{FF2B5EF4-FFF2-40B4-BE49-F238E27FC236}">
                <a16:creationId xmlns:a16="http://schemas.microsoft.com/office/drawing/2014/main" id="{D68A5AE7-B9D7-533E-1DC6-ABC74307072B}"/>
              </a:ext>
            </a:extLst>
          </p:cNvPr>
          <p:cNvSpPr/>
          <p:nvPr/>
        </p:nvSpPr>
        <p:spPr>
          <a:xfrm>
            <a:off x="1477726" y="1709567"/>
            <a:ext cx="21728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72780F0-0F98-36BA-D589-C5056FBF2663}"/>
              </a:ext>
            </a:extLst>
          </p:cNvPr>
          <p:cNvSpPr/>
          <p:nvPr/>
        </p:nvSpPr>
        <p:spPr>
          <a:xfrm>
            <a:off x="6300032" y="1465154"/>
            <a:ext cx="144856" cy="227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D7E7BE0-38AB-64D9-A100-EC3CBAFE5F93}"/>
              </a:ext>
            </a:extLst>
          </p:cNvPr>
          <p:cNvSpPr/>
          <p:nvPr/>
        </p:nvSpPr>
        <p:spPr>
          <a:xfrm>
            <a:off x="1530902" y="1699386"/>
            <a:ext cx="9130196" cy="9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Down 66">
            <a:extLst>
              <a:ext uri="{FF2B5EF4-FFF2-40B4-BE49-F238E27FC236}">
                <a16:creationId xmlns:a16="http://schemas.microsoft.com/office/drawing/2014/main" id="{F0B4B974-FD21-7253-DFB3-82AB527EF1F2}"/>
              </a:ext>
            </a:extLst>
          </p:cNvPr>
          <p:cNvSpPr/>
          <p:nvPr/>
        </p:nvSpPr>
        <p:spPr>
          <a:xfrm>
            <a:off x="7810347" y="1800209"/>
            <a:ext cx="217284" cy="2764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496EE25-E770-1C4F-3387-B419309B0E32}"/>
              </a:ext>
            </a:extLst>
          </p:cNvPr>
          <p:cNvSpPr/>
          <p:nvPr/>
        </p:nvSpPr>
        <p:spPr>
          <a:xfrm>
            <a:off x="10537620" y="2627199"/>
            <a:ext cx="45719" cy="1062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A8AF3512-88E4-9EAF-E76C-3476247BCB42}"/>
              </a:ext>
            </a:extLst>
          </p:cNvPr>
          <p:cNvSpPr/>
          <p:nvPr/>
        </p:nvSpPr>
        <p:spPr>
          <a:xfrm>
            <a:off x="10582634" y="3022269"/>
            <a:ext cx="268841" cy="6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7450845D-6203-992E-C9B8-09711CF330E9}"/>
              </a:ext>
            </a:extLst>
          </p:cNvPr>
          <p:cNvSpPr/>
          <p:nvPr/>
        </p:nvSpPr>
        <p:spPr>
          <a:xfrm>
            <a:off x="10582633" y="3309335"/>
            <a:ext cx="268841" cy="6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10D74A3-0AB9-9F4A-CE7F-6B5F75D361BB}"/>
              </a:ext>
            </a:extLst>
          </p:cNvPr>
          <p:cNvSpPr/>
          <p:nvPr/>
        </p:nvSpPr>
        <p:spPr>
          <a:xfrm>
            <a:off x="10582632" y="3643362"/>
            <a:ext cx="268841" cy="64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7671F0F-E59D-3761-00AB-7E0940D7EAA4}"/>
              </a:ext>
            </a:extLst>
          </p:cNvPr>
          <p:cNvSpPr/>
          <p:nvPr/>
        </p:nvSpPr>
        <p:spPr>
          <a:xfrm>
            <a:off x="2254165" y="2966944"/>
            <a:ext cx="45719" cy="1391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4E3981EA-783E-84FB-46F7-907D38A1C1F0}"/>
              </a:ext>
            </a:extLst>
          </p:cNvPr>
          <p:cNvSpPr/>
          <p:nvPr/>
        </p:nvSpPr>
        <p:spPr>
          <a:xfrm>
            <a:off x="2299179" y="3343909"/>
            <a:ext cx="223827" cy="76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Right 74">
            <a:extLst>
              <a:ext uri="{FF2B5EF4-FFF2-40B4-BE49-F238E27FC236}">
                <a16:creationId xmlns:a16="http://schemas.microsoft.com/office/drawing/2014/main" id="{FEC40FD8-4971-B436-A94F-6C8CFB0E6F6F}"/>
              </a:ext>
            </a:extLst>
          </p:cNvPr>
          <p:cNvSpPr/>
          <p:nvPr/>
        </p:nvSpPr>
        <p:spPr>
          <a:xfrm>
            <a:off x="2299177" y="4001214"/>
            <a:ext cx="223829" cy="46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4A5F482-E642-87D0-34CC-13E889264BBF}"/>
              </a:ext>
            </a:extLst>
          </p:cNvPr>
          <p:cNvSpPr/>
          <p:nvPr/>
        </p:nvSpPr>
        <p:spPr>
          <a:xfrm>
            <a:off x="1550507" y="2625161"/>
            <a:ext cx="71722" cy="33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0539961-1849-F2BC-068A-76F37D68A476}"/>
              </a:ext>
            </a:extLst>
          </p:cNvPr>
          <p:cNvSpPr/>
          <p:nvPr/>
        </p:nvSpPr>
        <p:spPr>
          <a:xfrm>
            <a:off x="4621061" y="2625160"/>
            <a:ext cx="71722" cy="33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488854C-6A49-BBE1-9AFE-9C718D015D27}"/>
              </a:ext>
            </a:extLst>
          </p:cNvPr>
          <p:cNvSpPr/>
          <p:nvPr/>
        </p:nvSpPr>
        <p:spPr>
          <a:xfrm>
            <a:off x="1550507" y="2905980"/>
            <a:ext cx="3142276" cy="7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36A99171-AC5B-245F-6B85-8BA67D2DF660}"/>
              </a:ext>
            </a:extLst>
          </p:cNvPr>
          <p:cNvSpPr/>
          <p:nvPr/>
        </p:nvSpPr>
        <p:spPr>
          <a:xfrm>
            <a:off x="2286957" y="3647490"/>
            <a:ext cx="2360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828F3053-B6F9-7DF5-59A3-D66E5F2A886B}"/>
              </a:ext>
            </a:extLst>
          </p:cNvPr>
          <p:cNvSpPr/>
          <p:nvPr/>
        </p:nvSpPr>
        <p:spPr>
          <a:xfrm>
            <a:off x="2254165" y="4313534"/>
            <a:ext cx="268841" cy="63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81">
            <a:extLst>
              <a:ext uri="{FF2B5EF4-FFF2-40B4-BE49-F238E27FC236}">
                <a16:creationId xmlns:a16="http://schemas.microsoft.com/office/drawing/2014/main" id="{006AB3DE-E184-7A96-7680-CCDCB7552149}"/>
              </a:ext>
            </a:extLst>
          </p:cNvPr>
          <p:cNvSpPr/>
          <p:nvPr/>
        </p:nvSpPr>
        <p:spPr>
          <a:xfrm>
            <a:off x="6382457" y="5970209"/>
            <a:ext cx="185396" cy="252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7329B6B-3DEE-8019-470B-21196A8736CD}"/>
              </a:ext>
            </a:extLst>
          </p:cNvPr>
          <p:cNvSpPr/>
          <p:nvPr/>
        </p:nvSpPr>
        <p:spPr>
          <a:xfrm>
            <a:off x="7875920" y="3507391"/>
            <a:ext cx="63962" cy="182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839FC2E-B6ED-16AF-938E-798C5B291054}"/>
              </a:ext>
            </a:extLst>
          </p:cNvPr>
          <p:cNvSpPr/>
          <p:nvPr/>
        </p:nvSpPr>
        <p:spPr>
          <a:xfrm>
            <a:off x="6468270" y="3698885"/>
            <a:ext cx="278437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Down 84">
            <a:extLst>
              <a:ext uri="{FF2B5EF4-FFF2-40B4-BE49-F238E27FC236}">
                <a16:creationId xmlns:a16="http://schemas.microsoft.com/office/drawing/2014/main" id="{29D0AC99-5641-791C-6A5A-A225967D4385}"/>
              </a:ext>
            </a:extLst>
          </p:cNvPr>
          <p:cNvSpPr/>
          <p:nvPr/>
        </p:nvSpPr>
        <p:spPr>
          <a:xfrm>
            <a:off x="9147014" y="3761207"/>
            <a:ext cx="144856" cy="2218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B8F4E9D-3469-FC90-20C8-40FB0F95CAC6}"/>
              </a:ext>
            </a:extLst>
          </p:cNvPr>
          <p:cNvSpPr/>
          <p:nvPr/>
        </p:nvSpPr>
        <p:spPr>
          <a:xfrm>
            <a:off x="9240631" y="4534928"/>
            <a:ext cx="71722" cy="33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2013547-C4F9-306E-B36C-BDDF2794CD7B}"/>
              </a:ext>
            </a:extLst>
          </p:cNvPr>
          <p:cNvSpPr/>
          <p:nvPr/>
        </p:nvSpPr>
        <p:spPr>
          <a:xfrm>
            <a:off x="3367889" y="4568672"/>
            <a:ext cx="71722" cy="1316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B4C07C2-7136-FC0F-8A5D-7F238C8B5C35}"/>
              </a:ext>
            </a:extLst>
          </p:cNvPr>
          <p:cNvSpPr/>
          <p:nvPr/>
        </p:nvSpPr>
        <p:spPr>
          <a:xfrm flipV="1">
            <a:off x="9248754" y="4802005"/>
            <a:ext cx="1995892" cy="7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A955283-FEBE-6916-AEE7-287B75E8A4F7}"/>
              </a:ext>
            </a:extLst>
          </p:cNvPr>
          <p:cNvSpPr/>
          <p:nvPr/>
        </p:nvSpPr>
        <p:spPr>
          <a:xfrm>
            <a:off x="10327666" y="5734094"/>
            <a:ext cx="108290" cy="1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198EABD-122B-BE65-A349-141F84033AC8}"/>
              </a:ext>
            </a:extLst>
          </p:cNvPr>
          <p:cNvSpPr/>
          <p:nvPr/>
        </p:nvSpPr>
        <p:spPr>
          <a:xfrm flipV="1">
            <a:off x="3367889" y="5884661"/>
            <a:ext cx="7068067" cy="81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354733-BB51-D285-681B-87029E1C2F4C}"/>
              </a:ext>
            </a:extLst>
          </p:cNvPr>
          <p:cNvSpPr/>
          <p:nvPr/>
        </p:nvSpPr>
        <p:spPr>
          <a:xfrm>
            <a:off x="11181046" y="3822256"/>
            <a:ext cx="64530" cy="977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2D319CB-83EB-85EF-DB4B-0C77D1158394}"/>
              </a:ext>
            </a:extLst>
          </p:cNvPr>
          <p:cNvSpPr/>
          <p:nvPr/>
        </p:nvSpPr>
        <p:spPr>
          <a:xfrm>
            <a:off x="6433198" y="4566535"/>
            <a:ext cx="71722" cy="1316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descr="Icon&#10;&#10;Description automatically generated">
            <a:extLst>
              <a:ext uri="{FF2B5EF4-FFF2-40B4-BE49-F238E27FC236}">
                <a16:creationId xmlns:a16="http://schemas.microsoft.com/office/drawing/2014/main" id="{5754D272-2581-1DB8-6168-46D37337B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60179" y="6119287"/>
            <a:ext cx="634205" cy="634205"/>
          </a:xfrm>
          <a:prstGeom prst="rect">
            <a:avLst/>
          </a:prstGeom>
        </p:spPr>
      </p:pic>
    </p:spTree>
    <p:extLst>
      <p:ext uri="{BB962C8B-B14F-4D97-AF65-F5344CB8AC3E}">
        <p14:creationId xmlns:p14="http://schemas.microsoft.com/office/powerpoint/2010/main" val="54059162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1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out)">
                                      <p:cBhvr>
                                        <p:cTn id="10" dur="1750"/>
                                        <p:tgtEl>
                                          <p:spTgt spid="3"/>
                                        </p:tgtEl>
                                      </p:cBhvr>
                                    </p:animEffect>
                                  </p:childTnLst>
                                </p:cTn>
                              </p:par>
                            </p:childTnLst>
                          </p:cTn>
                        </p:par>
                        <p:par>
                          <p:cTn id="11" fill="hold">
                            <p:stCondLst>
                              <p:cond delay="1750"/>
                            </p:stCondLst>
                            <p:childTnLst>
                              <p:par>
                                <p:cTn id="12" presetID="22" presetClass="entr" presetSubtype="1"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par>
                                <p:cTn id="15" presetID="4" presetClass="entr" presetSubtype="32"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1750"/>
                                        <p:tgtEl>
                                          <p:spTgt spid="5"/>
                                        </p:tgtEl>
                                      </p:cBhvr>
                                    </p:animEffect>
                                  </p:childTnLst>
                                </p:cTn>
                              </p:par>
                            </p:childTnLst>
                          </p:cTn>
                        </p:par>
                        <p:par>
                          <p:cTn id="18" fill="hold">
                            <p:stCondLst>
                              <p:cond delay="3500"/>
                            </p:stCondLst>
                            <p:childTnLst>
                              <p:par>
                                <p:cTn id="19" presetID="22" presetClass="entr" presetSubtype="1"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childTnLst>
                          </p:cTn>
                        </p:par>
                        <p:par>
                          <p:cTn id="22" fill="hold">
                            <p:stCondLst>
                              <p:cond delay="4000"/>
                            </p:stCondLst>
                            <p:childTnLst>
                              <p:par>
                                <p:cTn id="23" presetID="16" presetClass="entr" presetSubtype="37"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arn(outVertical)">
                                      <p:cBhvr>
                                        <p:cTn id="25" dur="750"/>
                                        <p:tgtEl>
                                          <p:spTgt spid="66"/>
                                        </p:tgtEl>
                                      </p:cBhvr>
                                    </p:animEffect>
                                  </p:childTnLst>
                                </p:cTn>
                              </p:par>
                            </p:childTnLst>
                          </p:cTn>
                        </p:par>
                        <p:par>
                          <p:cTn id="26" fill="hold">
                            <p:stCondLst>
                              <p:cond delay="4750"/>
                            </p:stCondLst>
                            <p:childTnLst>
                              <p:par>
                                <p:cTn id="27" presetID="22" presetClass="entr" presetSubtype="1"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up)">
                                      <p:cBhvr>
                                        <p:cTn id="29" dur="500"/>
                                        <p:tgtEl>
                                          <p:spTgt spid="6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up)">
                                      <p:cBhvr>
                                        <p:cTn id="35" dur="500"/>
                                        <p:tgtEl>
                                          <p:spTgt spid="6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par>
                          <p:cTn id="39" fill="hold">
                            <p:stCondLst>
                              <p:cond delay="5250"/>
                            </p:stCondLst>
                            <p:childTnLst>
                              <p:par>
                                <p:cTn id="40" presetID="4" presetClass="entr" presetSubtype="3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1750"/>
                                        <p:tgtEl>
                                          <p:spTgt spid="6"/>
                                        </p:tgtEl>
                                      </p:cBhvr>
                                    </p:animEffect>
                                  </p:childTnLst>
                                </p:cTn>
                              </p:par>
                              <p:par>
                                <p:cTn id="43" presetID="4" presetClass="entr" presetSubtype="32"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ox(out)">
                                      <p:cBhvr>
                                        <p:cTn id="45" dur="1750"/>
                                        <p:tgtEl>
                                          <p:spTgt spid="7"/>
                                        </p:tgtEl>
                                      </p:cBhvr>
                                    </p:animEffect>
                                  </p:childTnLst>
                                </p:cTn>
                              </p:par>
                              <p:par>
                                <p:cTn id="46" presetID="4" presetClass="entr" presetSubtype="32"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ox(out)">
                                      <p:cBhvr>
                                        <p:cTn id="48" dur="1750"/>
                                        <p:tgtEl>
                                          <p:spTgt spid="8"/>
                                        </p:tgtEl>
                                      </p:cBhvr>
                                    </p:animEffect>
                                  </p:childTnLst>
                                </p:cTn>
                              </p:par>
                              <p:par>
                                <p:cTn id="49" presetID="4" presetClass="entr" presetSubtype="32"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ox(out)">
                                      <p:cBhvr>
                                        <p:cTn id="51" dur="1750"/>
                                        <p:tgtEl>
                                          <p:spTgt spid="9"/>
                                        </p:tgtEl>
                                      </p:cBhvr>
                                    </p:animEffect>
                                  </p:childTnLst>
                                </p:cTn>
                              </p:par>
                            </p:childTnLst>
                          </p:cTn>
                        </p:par>
                        <p:par>
                          <p:cTn id="52" fill="hold">
                            <p:stCondLst>
                              <p:cond delay="7000"/>
                            </p:stCondLst>
                            <p:childTnLst>
                              <p:par>
                                <p:cTn id="53" presetID="22" presetClass="entr" presetSubtype="1"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up)">
                                      <p:cBhvr>
                                        <p:cTn id="55" dur="500"/>
                                        <p:tgtEl>
                                          <p:spTgt spid="7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up)">
                                      <p:cBhvr>
                                        <p:cTn id="58" dur="500"/>
                                        <p:tgtEl>
                                          <p:spTgt spid="76"/>
                                        </p:tgtEl>
                                      </p:cBhvr>
                                    </p:animEffect>
                                  </p:childTnLst>
                                </p:cTn>
                              </p:par>
                            </p:childTnLst>
                          </p:cTn>
                        </p:par>
                        <p:par>
                          <p:cTn id="59" fill="hold">
                            <p:stCondLst>
                              <p:cond delay="7500"/>
                            </p:stCondLst>
                            <p:childTnLst>
                              <p:par>
                                <p:cTn id="60" presetID="16" presetClass="entr" presetSubtype="21" fill="hold" grpId="0" nodeType="after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barn(inVertical)">
                                      <p:cBhvr>
                                        <p:cTn id="62" dur="500"/>
                                        <p:tgtEl>
                                          <p:spTgt spid="78"/>
                                        </p:tgtEl>
                                      </p:cBhvr>
                                    </p:animEffect>
                                  </p:childTnLst>
                                </p:cTn>
                              </p:par>
                            </p:childTnLst>
                          </p:cTn>
                        </p:par>
                        <p:par>
                          <p:cTn id="63" fill="hold">
                            <p:stCondLst>
                              <p:cond delay="8000"/>
                            </p:stCondLst>
                            <p:childTnLst>
                              <p:par>
                                <p:cTn id="64" presetID="22" presetClass="entr" presetSubtype="1" fill="hold" grpId="0" nodeType="after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wipe(up)">
                                      <p:cBhvr>
                                        <p:cTn id="66" dur="500"/>
                                        <p:tgtEl>
                                          <p:spTgt spid="73"/>
                                        </p:tgtEl>
                                      </p:cBhvr>
                                    </p:animEffect>
                                  </p:childTnLst>
                                </p:cTn>
                              </p:par>
                            </p:childTnLst>
                          </p:cTn>
                        </p:par>
                        <p:par>
                          <p:cTn id="67" fill="hold">
                            <p:stCondLst>
                              <p:cond delay="8500"/>
                            </p:stCondLst>
                            <p:childTnLst>
                              <p:par>
                                <p:cTn id="68" presetID="22" presetClass="entr" presetSubtype="8" fill="hold" grpId="0" nodeType="after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left)">
                                      <p:cBhvr>
                                        <p:cTn id="70" dur="500"/>
                                        <p:tgtEl>
                                          <p:spTgt spid="7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500"/>
                                        <p:tgtEl>
                                          <p:spTgt spid="7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left)">
                                      <p:cBhvr>
                                        <p:cTn id="76" dur="500"/>
                                        <p:tgtEl>
                                          <p:spTgt spid="7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wipe(left)">
                                      <p:cBhvr>
                                        <p:cTn id="79" dur="500"/>
                                        <p:tgtEl>
                                          <p:spTgt spid="80"/>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anim calcmode="lin" valueType="num">
                                      <p:cBhvr>
                                        <p:cTn id="94" dur="1000" fill="hold"/>
                                        <p:tgtEl>
                                          <p:spTgt spid="46"/>
                                        </p:tgtEl>
                                        <p:attrNameLst>
                                          <p:attrName>ppt_x</p:attrName>
                                        </p:attrNameLst>
                                      </p:cBhvr>
                                      <p:tavLst>
                                        <p:tav tm="0">
                                          <p:val>
                                            <p:strVal val="#ppt_x"/>
                                          </p:val>
                                        </p:tav>
                                        <p:tav tm="100000">
                                          <p:val>
                                            <p:strVal val="#ppt_x"/>
                                          </p:val>
                                        </p:tav>
                                      </p:tavLst>
                                    </p:anim>
                                    <p:anim calcmode="lin" valueType="num">
                                      <p:cBhvr>
                                        <p:cTn id="95" dur="1000" fill="hold"/>
                                        <p:tgtEl>
                                          <p:spTgt spid="4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1000"/>
                                        <p:tgtEl>
                                          <p:spTgt spid="31"/>
                                        </p:tgtEl>
                                      </p:cBhvr>
                                    </p:animEffect>
                                    <p:anim calcmode="lin" valueType="num">
                                      <p:cBhvr>
                                        <p:cTn id="99" dur="1000" fill="hold"/>
                                        <p:tgtEl>
                                          <p:spTgt spid="31"/>
                                        </p:tgtEl>
                                        <p:attrNameLst>
                                          <p:attrName>ppt_x</p:attrName>
                                        </p:attrNameLst>
                                      </p:cBhvr>
                                      <p:tavLst>
                                        <p:tav tm="0">
                                          <p:val>
                                            <p:strVal val="#ppt_x"/>
                                          </p:val>
                                        </p:tav>
                                        <p:tav tm="100000">
                                          <p:val>
                                            <p:strVal val="#ppt_x"/>
                                          </p:val>
                                        </p:tav>
                                      </p:tavLst>
                                    </p:anim>
                                    <p:anim calcmode="lin" valueType="num">
                                      <p:cBhvr>
                                        <p:cTn id="100" dur="1000" fill="hold"/>
                                        <p:tgtEl>
                                          <p:spTgt spid="31"/>
                                        </p:tgtEl>
                                        <p:attrNameLst>
                                          <p:attrName>ppt_y</p:attrName>
                                        </p:attrNameLst>
                                      </p:cBhvr>
                                      <p:tavLst>
                                        <p:tav tm="0">
                                          <p:val>
                                            <p:strVal val="#ppt_y+.1"/>
                                          </p:val>
                                        </p:tav>
                                        <p:tav tm="100000">
                                          <p:val>
                                            <p:strVal val="#ppt_y"/>
                                          </p:val>
                                        </p:tav>
                                      </p:tavLst>
                                    </p:anim>
                                  </p:childTnLst>
                                </p:cTn>
                              </p:par>
                            </p:childTnLst>
                          </p:cTn>
                        </p:par>
                        <p:par>
                          <p:cTn id="101" fill="hold">
                            <p:stCondLst>
                              <p:cond delay="10000"/>
                            </p:stCondLst>
                            <p:childTnLst>
                              <p:par>
                                <p:cTn id="102" presetID="22" presetClass="entr" presetSubtype="1" fill="hold" grpId="0" nodeType="after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up)">
                                      <p:cBhvr>
                                        <p:cTn id="104" dur="500"/>
                                        <p:tgtEl>
                                          <p:spTgt spid="28"/>
                                        </p:tgtEl>
                                      </p:cBhvr>
                                    </p:animEffect>
                                  </p:childTnLst>
                                </p:cTn>
                              </p:par>
                            </p:childTnLst>
                          </p:cTn>
                        </p:par>
                        <p:par>
                          <p:cTn id="105" fill="hold">
                            <p:stCondLst>
                              <p:cond delay="10500"/>
                            </p:stCondLst>
                            <p:childTnLst>
                              <p:par>
                                <p:cTn id="106" presetID="4" presetClass="entr" presetSubtype="32"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box(out)">
                                      <p:cBhvr>
                                        <p:cTn id="108" dur="1750"/>
                                        <p:tgtEl>
                                          <p:spTgt spid="11"/>
                                        </p:tgtEl>
                                      </p:cBhvr>
                                    </p:animEffect>
                                  </p:childTnLst>
                                </p:cTn>
                              </p:par>
                            </p:childTnLst>
                          </p:cTn>
                        </p:par>
                        <p:par>
                          <p:cTn id="109" fill="hold">
                            <p:stCondLst>
                              <p:cond delay="12250"/>
                            </p:stCondLst>
                            <p:childTnLst>
                              <p:par>
                                <p:cTn id="110" presetID="22" presetClass="entr" presetSubtype="1" fill="hold" grpId="0" nodeType="after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wipe(up)">
                                      <p:cBhvr>
                                        <p:cTn id="112" dur="500"/>
                                        <p:tgtEl>
                                          <p:spTgt spid="83"/>
                                        </p:tgtEl>
                                      </p:cBhvr>
                                    </p:animEffect>
                                  </p:childTnLst>
                                </p:cTn>
                              </p:par>
                            </p:childTnLst>
                          </p:cTn>
                        </p:par>
                        <p:par>
                          <p:cTn id="113" fill="hold">
                            <p:stCondLst>
                              <p:cond delay="12750"/>
                            </p:stCondLst>
                            <p:childTnLst>
                              <p:par>
                                <p:cTn id="114" presetID="16" presetClass="entr" presetSubtype="37" fill="hold" grpId="0"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barn(outVertical)">
                                      <p:cBhvr>
                                        <p:cTn id="116" dur="500"/>
                                        <p:tgtEl>
                                          <p:spTgt spid="84"/>
                                        </p:tgtEl>
                                      </p:cBhvr>
                                    </p:animEffect>
                                  </p:childTnLst>
                                </p:cTn>
                              </p:par>
                            </p:childTnLst>
                          </p:cTn>
                        </p:par>
                        <p:par>
                          <p:cTn id="117" fill="hold">
                            <p:stCondLst>
                              <p:cond delay="13250"/>
                            </p:stCondLst>
                            <p:childTnLst>
                              <p:par>
                                <p:cTn id="118" presetID="22" presetClass="entr" presetSubtype="1" fill="hold" grpId="0" nodeType="after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wipe(up)">
                                      <p:cBhvr>
                                        <p:cTn id="120" dur="500"/>
                                        <p:tgtEl>
                                          <p:spTgt spid="27"/>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wipe(up)">
                                      <p:cBhvr>
                                        <p:cTn id="123" dur="500"/>
                                        <p:tgtEl>
                                          <p:spTgt spid="85"/>
                                        </p:tgtEl>
                                      </p:cBhvr>
                                    </p:animEffect>
                                  </p:childTnLst>
                                </p:cTn>
                              </p:par>
                            </p:childTnLst>
                          </p:cTn>
                        </p:par>
                        <p:par>
                          <p:cTn id="124" fill="hold">
                            <p:stCondLst>
                              <p:cond delay="13750"/>
                            </p:stCondLst>
                            <p:childTnLst>
                              <p:par>
                                <p:cTn id="125" presetID="4" presetClass="entr" presetSubtype="32" fill="hold" grpId="0" nodeType="after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out)">
                                      <p:cBhvr>
                                        <p:cTn id="127" dur="1750"/>
                                        <p:tgtEl>
                                          <p:spTgt spid="15"/>
                                        </p:tgtEl>
                                      </p:cBhvr>
                                    </p:animEffect>
                                  </p:childTnLst>
                                </p:cTn>
                              </p:par>
                              <p:par>
                                <p:cTn id="128" presetID="4" presetClass="entr" presetSubtype="32" fill="hold" grpId="0"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box(out)">
                                      <p:cBhvr>
                                        <p:cTn id="130" dur="1750"/>
                                        <p:tgtEl>
                                          <p:spTgt spid="12"/>
                                        </p:tgtEl>
                                      </p:cBhvr>
                                    </p:animEffect>
                                  </p:childTnLst>
                                </p:cTn>
                              </p:par>
                            </p:childTnLst>
                          </p:cTn>
                        </p:par>
                        <p:par>
                          <p:cTn id="131" fill="hold">
                            <p:stCondLst>
                              <p:cond delay="15500"/>
                            </p:stCondLst>
                            <p:childTnLst>
                              <p:par>
                                <p:cTn id="132" presetID="22" presetClass="entr" presetSubtype="1" fill="hold" grpId="0" nodeType="after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wipe(up)">
                                      <p:cBhvr>
                                        <p:cTn id="134" dur="500"/>
                                        <p:tgtEl>
                                          <p:spTgt spid="69"/>
                                        </p:tgtEl>
                                      </p:cBhvr>
                                    </p:animEffect>
                                  </p:childTnLst>
                                </p:cTn>
                              </p:par>
                            </p:childTnLst>
                          </p:cTn>
                        </p:par>
                        <p:par>
                          <p:cTn id="135" fill="hold">
                            <p:stCondLst>
                              <p:cond delay="16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wipe(left)">
                                      <p:cBhvr>
                                        <p:cTn id="141" dur="500"/>
                                        <p:tgtEl>
                                          <p:spTgt spid="72"/>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71"/>
                                        </p:tgtEl>
                                        <p:attrNameLst>
                                          <p:attrName>style.visibility</p:attrName>
                                        </p:attrNameLst>
                                      </p:cBhvr>
                                      <p:to>
                                        <p:strVal val="visible"/>
                                      </p:to>
                                    </p:set>
                                    <p:animEffect transition="in" filter="wipe(left)">
                                      <p:cBhvr>
                                        <p:cTn id="144" dur="500"/>
                                        <p:tgtEl>
                                          <p:spTgt spid="71"/>
                                        </p:tgtEl>
                                      </p:cBhvr>
                                    </p:animEffect>
                                  </p:childTnLst>
                                </p:cTn>
                              </p:par>
                            </p:childTnLst>
                          </p:cTn>
                        </p:par>
                        <p:par>
                          <p:cTn id="145" fill="hold">
                            <p:stCondLst>
                              <p:cond delay="16500"/>
                            </p:stCondLst>
                            <p:childTnLst>
                              <p:par>
                                <p:cTn id="146" presetID="42" presetClass="entr" presetSubtype="0" fill="hold" grpId="0" nodeType="after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fade">
                                      <p:cBhvr>
                                        <p:cTn id="148" dur="750"/>
                                        <p:tgtEl>
                                          <p:spTgt spid="32"/>
                                        </p:tgtEl>
                                      </p:cBhvr>
                                    </p:animEffect>
                                    <p:anim calcmode="lin" valueType="num">
                                      <p:cBhvr>
                                        <p:cTn id="149" dur="750" fill="hold"/>
                                        <p:tgtEl>
                                          <p:spTgt spid="32"/>
                                        </p:tgtEl>
                                        <p:attrNameLst>
                                          <p:attrName>ppt_x</p:attrName>
                                        </p:attrNameLst>
                                      </p:cBhvr>
                                      <p:tavLst>
                                        <p:tav tm="0">
                                          <p:val>
                                            <p:strVal val="#ppt_x"/>
                                          </p:val>
                                        </p:tav>
                                        <p:tav tm="100000">
                                          <p:val>
                                            <p:strVal val="#ppt_x"/>
                                          </p:val>
                                        </p:tav>
                                      </p:tavLst>
                                    </p:anim>
                                    <p:anim calcmode="lin" valueType="num">
                                      <p:cBhvr>
                                        <p:cTn id="150" dur="750" fill="hold"/>
                                        <p:tgtEl>
                                          <p:spTgt spid="3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3"/>
                                        </p:tgtEl>
                                        <p:attrNameLst>
                                          <p:attrName>style.visibility</p:attrName>
                                        </p:attrNameLst>
                                      </p:cBhvr>
                                      <p:to>
                                        <p:strVal val="visible"/>
                                      </p:to>
                                    </p:set>
                                    <p:animEffect transition="in" filter="fade">
                                      <p:cBhvr>
                                        <p:cTn id="153" dur="750"/>
                                        <p:tgtEl>
                                          <p:spTgt spid="33"/>
                                        </p:tgtEl>
                                      </p:cBhvr>
                                    </p:animEffect>
                                    <p:anim calcmode="lin" valueType="num">
                                      <p:cBhvr>
                                        <p:cTn id="154" dur="750" fill="hold"/>
                                        <p:tgtEl>
                                          <p:spTgt spid="33"/>
                                        </p:tgtEl>
                                        <p:attrNameLst>
                                          <p:attrName>ppt_x</p:attrName>
                                        </p:attrNameLst>
                                      </p:cBhvr>
                                      <p:tavLst>
                                        <p:tav tm="0">
                                          <p:val>
                                            <p:strVal val="#ppt_x"/>
                                          </p:val>
                                        </p:tav>
                                        <p:tav tm="100000">
                                          <p:val>
                                            <p:strVal val="#ppt_x"/>
                                          </p:val>
                                        </p:tav>
                                      </p:tavLst>
                                    </p:anim>
                                    <p:anim calcmode="lin" valueType="num">
                                      <p:cBhvr>
                                        <p:cTn id="155" dur="750" fill="hold"/>
                                        <p:tgtEl>
                                          <p:spTgt spid="33"/>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750"/>
                                        <p:tgtEl>
                                          <p:spTgt spid="34"/>
                                        </p:tgtEl>
                                      </p:cBhvr>
                                    </p:animEffect>
                                    <p:anim calcmode="lin" valueType="num">
                                      <p:cBhvr>
                                        <p:cTn id="159" dur="750" fill="hold"/>
                                        <p:tgtEl>
                                          <p:spTgt spid="34"/>
                                        </p:tgtEl>
                                        <p:attrNameLst>
                                          <p:attrName>ppt_x</p:attrName>
                                        </p:attrNameLst>
                                      </p:cBhvr>
                                      <p:tavLst>
                                        <p:tav tm="0">
                                          <p:val>
                                            <p:strVal val="#ppt_x"/>
                                          </p:val>
                                        </p:tav>
                                        <p:tav tm="100000">
                                          <p:val>
                                            <p:strVal val="#ppt_x"/>
                                          </p:val>
                                        </p:tav>
                                      </p:tavLst>
                                    </p:anim>
                                    <p:anim calcmode="lin" valueType="num">
                                      <p:cBhvr>
                                        <p:cTn id="160" dur="750" fill="hold"/>
                                        <p:tgtEl>
                                          <p:spTgt spid="34"/>
                                        </p:tgtEl>
                                        <p:attrNameLst>
                                          <p:attrName>ppt_y</p:attrName>
                                        </p:attrNameLst>
                                      </p:cBhvr>
                                      <p:tavLst>
                                        <p:tav tm="0">
                                          <p:val>
                                            <p:strVal val="#ppt_y+.1"/>
                                          </p:val>
                                        </p:tav>
                                        <p:tav tm="100000">
                                          <p:val>
                                            <p:strVal val="#ppt_y"/>
                                          </p:val>
                                        </p:tav>
                                      </p:tavLst>
                                    </p:anim>
                                  </p:childTnLst>
                                </p:cTn>
                              </p:par>
                            </p:childTnLst>
                          </p:cTn>
                        </p:par>
                        <p:par>
                          <p:cTn id="161" fill="hold">
                            <p:stCondLst>
                              <p:cond delay="17250"/>
                            </p:stCondLst>
                            <p:childTnLst>
                              <p:par>
                                <p:cTn id="162" presetID="22" presetClass="entr" presetSubtype="1" fill="hold" grpId="0" nodeType="after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wipe(up)">
                                      <p:cBhvr>
                                        <p:cTn id="164" dur="500"/>
                                        <p:tgtEl>
                                          <p:spTgt spid="86"/>
                                        </p:tgtEl>
                                      </p:cBhvr>
                                    </p:animEffect>
                                  </p:childTnLst>
                                </p:cTn>
                              </p:par>
                              <p:par>
                                <p:cTn id="165" presetID="22" presetClass="entr" presetSubtype="1" fill="hold" grpId="0" nodeType="withEffect">
                                  <p:stCondLst>
                                    <p:cond delay="0"/>
                                  </p:stCondLst>
                                  <p:childTnLst>
                                    <p:set>
                                      <p:cBhvr>
                                        <p:cTn id="166" dur="1" fill="hold">
                                          <p:stCondLst>
                                            <p:cond delay="0"/>
                                          </p:stCondLst>
                                        </p:cTn>
                                        <p:tgtEl>
                                          <p:spTgt spid="91"/>
                                        </p:tgtEl>
                                        <p:attrNameLst>
                                          <p:attrName>style.visibility</p:attrName>
                                        </p:attrNameLst>
                                      </p:cBhvr>
                                      <p:to>
                                        <p:strVal val="visible"/>
                                      </p:to>
                                    </p:set>
                                    <p:animEffect transition="in" filter="wipe(up)">
                                      <p:cBhvr>
                                        <p:cTn id="167" dur="500"/>
                                        <p:tgtEl>
                                          <p:spTgt spid="91"/>
                                        </p:tgtEl>
                                      </p:cBhvr>
                                    </p:animEffect>
                                  </p:childTnLst>
                                </p:cTn>
                              </p:par>
                            </p:childTnLst>
                          </p:cTn>
                        </p:par>
                        <p:par>
                          <p:cTn id="168" fill="hold">
                            <p:stCondLst>
                              <p:cond delay="17750"/>
                            </p:stCondLst>
                            <p:childTnLst>
                              <p:par>
                                <p:cTn id="169" presetID="16" presetClass="entr" presetSubtype="21" fill="hold" grpId="0" nodeType="afterEffect">
                                  <p:stCondLst>
                                    <p:cond delay="0"/>
                                  </p:stCondLst>
                                  <p:childTnLst>
                                    <p:set>
                                      <p:cBhvr>
                                        <p:cTn id="170" dur="1" fill="hold">
                                          <p:stCondLst>
                                            <p:cond delay="0"/>
                                          </p:stCondLst>
                                        </p:cTn>
                                        <p:tgtEl>
                                          <p:spTgt spid="88"/>
                                        </p:tgtEl>
                                        <p:attrNameLst>
                                          <p:attrName>style.visibility</p:attrName>
                                        </p:attrNameLst>
                                      </p:cBhvr>
                                      <p:to>
                                        <p:strVal val="visible"/>
                                      </p:to>
                                    </p:set>
                                    <p:animEffect transition="in" filter="barn(inVertical)">
                                      <p:cBhvr>
                                        <p:cTn id="171" dur="500"/>
                                        <p:tgtEl>
                                          <p:spTgt spid="88"/>
                                        </p:tgtEl>
                                      </p:cBhvr>
                                    </p:animEffect>
                                  </p:childTnLst>
                                </p:cTn>
                              </p:par>
                            </p:childTnLst>
                          </p:cTn>
                        </p:par>
                        <p:par>
                          <p:cTn id="172" fill="hold">
                            <p:stCondLst>
                              <p:cond delay="18250"/>
                            </p:stCondLst>
                            <p:childTnLst>
                              <p:par>
                                <p:cTn id="173" presetID="22" presetClass="entr" presetSubtype="1" fill="hold" grpId="0" nodeType="afterEffect">
                                  <p:stCondLst>
                                    <p:cond delay="0"/>
                                  </p:stCondLst>
                                  <p:childTnLst>
                                    <p:set>
                                      <p:cBhvr>
                                        <p:cTn id="174" dur="1" fill="hold">
                                          <p:stCondLst>
                                            <p:cond delay="0"/>
                                          </p:stCondLst>
                                        </p:cTn>
                                        <p:tgtEl>
                                          <p:spTgt spid="42"/>
                                        </p:tgtEl>
                                        <p:attrNameLst>
                                          <p:attrName>style.visibility</p:attrName>
                                        </p:attrNameLst>
                                      </p:cBhvr>
                                      <p:to>
                                        <p:strVal val="visible"/>
                                      </p:to>
                                    </p:set>
                                    <p:animEffect transition="in" filter="wipe(up)">
                                      <p:cBhvr>
                                        <p:cTn id="175" dur="500"/>
                                        <p:tgtEl>
                                          <p:spTgt spid="42"/>
                                        </p:tgtEl>
                                      </p:cBhvr>
                                    </p:animEffect>
                                  </p:childTnLst>
                                </p:cTn>
                              </p:par>
                            </p:childTnLst>
                          </p:cTn>
                        </p:par>
                        <p:par>
                          <p:cTn id="176" fill="hold">
                            <p:stCondLst>
                              <p:cond delay="18750"/>
                            </p:stCondLst>
                            <p:childTnLst>
                              <p:par>
                                <p:cTn id="177" presetID="4" presetClass="entr" presetSubtype="32" fill="hold" grpId="0" nodeType="afterEffect">
                                  <p:stCondLst>
                                    <p:cond delay="0"/>
                                  </p:stCondLst>
                                  <p:childTnLst>
                                    <p:set>
                                      <p:cBhvr>
                                        <p:cTn id="178" dur="1" fill="hold">
                                          <p:stCondLst>
                                            <p:cond delay="0"/>
                                          </p:stCondLst>
                                        </p:cTn>
                                        <p:tgtEl>
                                          <p:spTgt spid="17"/>
                                        </p:tgtEl>
                                        <p:attrNameLst>
                                          <p:attrName>style.visibility</p:attrName>
                                        </p:attrNameLst>
                                      </p:cBhvr>
                                      <p:to>
                                        <p:strVal val="visible"/>
                                      </p:to>
                                    </p:set>
                                    <p:animEffect transition="in" filter="box(out)">
                                      <p:cBhvr>
                                        <p:cTn id="179" dur="1750"/>
                                        <p:tgtEl>
                                          <p:spTgt spid="17"/>
                                        </p:tgtEl>
                                      </p:cBhvr>
                                    </p:animEffect>
                                  </p:childTnLst>
                                </p:cTn>
                              </p:par>
                            </p:childTnLst>
                          </p:cTn>
                        </p:par>
                        <p:par>
                          <p:cTn id="180" fill="hold">
                            <p:stCondLst>
                              <p:cond delay="20500"/>
                            </p:stCondLst>
                            <p:childTnLst>
                              <p:par>
                                <p:cTn id="181" presetID="22" presetClass="entr" presetSubtype="1" fill="hold" grpId="0" nodeType="afterEffect">
                                  <p:stCondLst>
                                    <p:cond delay="0"/>
                                  </p:stCondLst>
                                  <p:childTnLst>
                                    <p:set>
                                      <p:cBhvr>
                                        <p:cTn id="182" dur="1" fill="hold">
                                          <p:stCondLst>
                                            <p:cond delay="0"/>
                                          </p:stCondLst>
                                        </p:cTn>
                                        <p:tgtEl>
                                          <p:spTgt spid="87"/>
                                        </p:tgtEl>
                                        <p:attrNameLst>
                                          <p:attrName>style.visibility</p:attrName>
                                        </p:attrNameLst>
                                      </p:cBhvr>
                                      <p:to>
                                        <p:strVal val="visible"/>
                                      </p:to>
                                    </p:set>
                                    <p:animEffect transition="in" filter="wipe(up)">
                                      <p:cBhvr>
                                        <p:cTn id="183" dur="500"/>
                                        <p:tgtEl>
                                          <p:spTgt spid="87"/>
                                        </p:tgtEl>
                                      </p:cBhvr>
                                    </p:animEffect>
                                  </p:childTnLst>
                                </p:cTn>
                              </p:par>
                              <p:par>
                                <p:cTn id="184" presetID="22" presetClass="entr" presetSubtype="1" fill="hold" grpId="0" nodeType="withEffect">
                                  <p:stCondLst>
                                    <p:cond delay="0"/>
                                  </p:stCondLst>
                                  <p:childTnLst>
                                    <p:set>
                                      <p:cBhvr>
                                        <p:cTn id="185" dur="1" fill="hold">
                                          <p:stCondLst>
                                            <p:cond delay="0"/>
                                          </p:stCondLst>
                                        </p:cTn>
                                        <p:tgtEl>
                                          <p:spTgt spid="89"/>
                                        </p:tgtEl>
                                        <p:attrNameLst>
                                          <p:attrName>style.visibility</p:attrName>
                                        </p:attrNameLst>
                                      </p:cBhvr>
                                      <p:to>
                                        <p:strVal val="visible"/>
                                      </p:to>
                                    </p:set>
                                    <p:animEffect transition="in" filter="wipe(up)">
                                      <p:cBhvr>
                                        <p:cTn id="186" dur="500"/>
                                        <p:tgtEl>
                                          <p:spTgt spid="89"/>
                                        </p:tgtEl>
                                      </p:cBhvr>
                                    </p:animEffect>
                                  </p:childTnLst>
                                </p:cTn>
                              </p:par>
                            </p:childTnLst>
                          </p:cTn>
                        </p:par>
                        <p:par>
                          <p:cTn id="187" fill="hold">
                            <p:stCondLst>
                              <p:cond delay="21000"/>
                            </p:stCondLst>
                            <p:childTnLst>
                              <p:par>
                                <p:cTn id="188" presetID="16" presetClass="entr" presetSubtype="21" fill="hold" grpId="0" nodeType="afterEffect">
                                  <p:stCondLst>
                                    <p:cond delay="0"/>
                                  </p:stCondLst>
                                  <p:childTnLst>
                                    <p:set>
                                      <p:cBhvr>
                                        <p:cTn id="189" dur="1" fill="hold">
                                          <p:stCondLst>
                                            <p:cond delay="0"/>
                                          </p:stCondLst>
                                        </p:cTn>
                                        <p:tgtEl>
                                          <p:spTgt spid="90"/>
                                        </p:tgtEl>
                                        <p:attrNameLst>
                                          <p:attrName>style.visibility</p:attrName>
                                        </p:attrNameLst>
                                      </p:cBhvr>
                                      <p:to>
                                        <p:strVal val="visible"/>
                                      </p:to>
                                    </p:set>
                                    <p:animEffect transition="in" filter="barn(inVertical)">
                                      <p:cBhvr>
                                        <p:cTn id="190" dur="500"/>
                                        <p:tgtEl>
                                          <p:spTgt spid="90"/>
                                        </p:tgtEl>
                                      </p:cBhvr>
                                    </p:animEffect>
                                  </p:childTnLst>
                                </p:cTn>
                              </p:par>
                              <p:par>
                                <p:cTn id="191" presetID="22" presetClass="entr" presetSubtype="1" fill="hold" grpId="0" nodeType="withEffect">
                                  <p:stCondLst>
                                    <p:cond delay="0"/>
                                  </p:stCondLst>
                                  <p:childTnLst>
                                    <p:set>
                                      <p:cBhvr>
                                        <p:cTn id="192" dur="1" fill="hold">
                                          <p:stCondLst>
                                            <p:cond delay="0"/>
                                          </p:stCondLst>
                                        </p:cTn>
                                        <p:tgtEl>
                                          <p:spTgt spid="92"/>
                                        </p:tgtEl>
                                        <p:attrNameLst>
                                          <p:attrName>style.visibility</p:attrName>
                                        </p:attrNameLst>
                                      </p:cBhvr>
                                      <p:to>
                                        <p:strVal val="visible"/>
                                      </p:to>
                                    </p:set>
                                    <p:animEffect transition="in" filter="wipe(up)">
                                      <p:cBhvr>
                                        <p:cTn id="193" dur="500"/>
                                        <p:tgtEl>
                                          <p:spTgt spid="92"/>
                                        </p:tgtEl>
                                      </p:cBhvr>
                                    </p:animEffect>
                                  </p:childTnLst>
                                </p:cTn>
                              </p:par>
                            </p:childTnLst>
                          </p:cTn>
                        </p:par>
                        <p:par>
                          <p:cTn id="194" fill="hold">
                            <p:stCondLst>
                              <p:cond delay="21500"/>
                            </p:stCondLst>
                            <p:childTnLst>
                              <p:par>
                                <p:cTn id="195" presetID="22" presetClass="entr" presetSubtype="1" fill="hold" grpId="0" nodeType="afterEffect">
                                  <p:stCondLst>
                                    <p:cond delay="0"/>
                                  </p:stCondLst>
                                  <p:childTnLst>
                                    <p:set>
                                      <p:cBhvr>
                                        <p:cTn id="196" dur="1" fill="hold">
                                          <p:stCondLst>
                                            <p:cond delay="0"/>
                                          </p:stCondLst>
                                        </p:cTn>
                                        <p:tgtEl>
                                          <p:spTgt spid="82"/>
                                        </p:tgtEl>
                                        <p:attrNameLst>
                                          <p:attrName>style.visibility</p:attrName>
                                        </p:attrNameLst>
                                      </p:cBhvr>
                                      <p:to>
                                        <p:strVal val="visible"/>
                                      </p:to>
                                    </p:set>
                                    <p:animEffect transition="in" filter="wipe(up)">
                                      <p:cBhvr>
                                        <p:cTn id="197" dur="500"/>
                                        <p:tgtEl>
                                          <p:spTgt spid="82"/>
                                        </p:tgtEl>
                                      </p:cBhvr>
                                    </p:animEffect>
                                  </p:childTnLst>
                                </p:cTn>
                              </p:par>
                            </p:childTnLst>
                          </p:cTn>
                        </p:par>
                        <p:par>
                          <p:cTn id="198" fill="hold">
                            <p:stCondLst>
                              <p:cond delay="22000"/>
                            </p:stCondLst>
                            <p:childTnLst>
                              <p:par>
                                <p:cTn id="199" presetID="4" presetClass="entr" presetSubtype="32" fill="hold" grpId="0" nodeType="afterEffect">
                                  <p:stCondLst>
                                    <p:cond delay="0"/>
                                  </p:stCondLst>
                                  <p:childTnLst>
                                    <p:set>
                                      <p:cBhvr>
                                        <p:cTn id="200" dur="1" fill="hold">
                                          <p:stCondLst>
                                            <p:cond delay="0"/>
                                          </p:stCondLst>
                                        </p:cTn>
                                        <p:tgtEl>
                                          <p:spTgt spid="23"/>
                                        </p:tgtEl>
                                        <p:attrNameLst>
                                          <p:attrName>style.visibility</p:attrName>
                                        </p:attrNameLst>
                                      </p:cBhvr>
                                      <p:to>
                                        <p:strVal val="visible"/>
                                      </p:to>
                                    </p:set>
                                    <p:animEffect transition="in" filter="box(out)">
                                      <p:cBhvr>
                                        <p:cTn id="201" dur="1750"/>
                                        <p:tgtEl>
                                          <p:spTgt spid="23"/>
                                        </p:tgtEl>
                                      </p:cBhvr>
                                    </p:animEffect>
                                  </p:childTnLst>
                                </p:cTn>
                              </p:par>
                            </p:childTnLst>
                          </p:cTn>
                        </p:par>
                        <p:par>
                          <p:cTn id="202" fill="hold">
                            <p:stCondLst>
                              <p:cond delay="23750"/>
                            </p:stCondLst>
                            <p:childTnLst>
                              <p:par>
                                <p:cTn id="203" presetID="6" presetClass="entr" presetSubtype="32" fill="hold" nodeType="afterEffect">
                                  <p:stCondLst>
                                    <p:cond delay="0"/>
                                  </p:stCondLst>
                                  <p:childTnLst>
                                    <p:set>
                                      <p:cBhvr>
                                        <p:cTn id="204" dur="1" fill="hold">
                                          <p:stCondLst>
                                            <p:cond delay="0"/>
                                          </p:stCondLst>
                                        </p:cTn>
                                        <p:tgtEl>
                                          <p:spTgt spid="93"/>
                                        </p:tgtEl>
                                        <p:attrNameLst>
                                          <p:attrName>style.visibility</p:attrName>
                                        </p:attrNameLst>
                                      </p:cBhvr>
                                      <p:to>
                                        <p:strVal val="visible"/>
                                      </p:to>
                                    </p:set>
                                    <p:animEffect transition="in" filter="circle(out)">
                                      <p:cBhvr>
                                        <p:cTn id="205" dur="2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46" grpId="0"/>
      <p:bldP spid="4" grpId="0" animBg="1"/>
      <p:bldP spid="5" grpId="0" animBg="1"/>
      <p:bldP spid="6" grpId="0" animBg="1"/>
      <p:bldP spid="7" grpId="0" animBg="1"/>
      <p:bldP spid="8" grpId="0" animBg="1"/>
      <p:bldP spid="9" grpId="0" animBg="1"/>
      <p:bldP spid="11" grpId="0" animBg="1"/>
      <p:bldP spid="12" grpId="0" animBg="1"/>
      <p:bldP spid="15" grpId="0" animBg="1"/>
      <p:bldP spid="17" grpId="0" animBg="1"/>
      <p:bldP spid="19" grpId="0"/>
      <p:bldP spid="23" grpId="0" animBg="1"/>
      <p:bldP spid="24" grpId="0" animBg="1"/>
      <p:bldP spid="26" grpId="0" animBg="1"/>
      <p:bldP spid="27" grpId="0" animBg="1"/>
      <p:bldP spid="28" grpId="0" animBg="1"/>
      <p:bldP spid="42" grpId="0" animBg="1"/>
      <p:bldP spid="61" grpId="0" animBg="1"/>
      <p:bldP spid="64" grpId="0" animBg="1"/>
      <p:bldP spid="65" grpId="0" animBg="1"/>
      <p:bldP spid="66" grpId="0" animBg="1"/>
      <p:bldP spid="67"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descr="Pens and rulers">
            <a:extLst>
              <a:ext uri="{FF2B5EF4-FFF2-40B4-BE49-F238E27FC236}">
                <a16:creationId xmlns:a16="http://schemas.microsoft.com/office/drawing/2014/main" id="{8090FF4B-9049-E503-FACD-8474A3B4108F}"/>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0"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5B95C6B-2DF3-2BC5-B544-E45B176F8526}"/>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700" i="1" u="sng" dirty="0">
                <a:latin typeface="+mj-lt"/>
                <a:ea typeface="+mj-ea"/>
                <a:cs typeface="+mj-cs"/>
              </a:rPr>
              <a:t>Modification For The Initial Plan And Reason </a:t>
            </a:r>
          </a:p>
        </p:txBody>
      </p:sp>
      <p:sp>
        <p:nvSpPr>
          <p:cNvPr id="4" name="TextBox 3">
            <a:extLst>
              <a:ext uri="{FF2B5EF4-FFF2-40B4-BE49-F238E27FC236}">
                <a16:creationId xmlns:a16="http://schemas.microsoft.com/office/drawing/2014/main" id="{3A8EF160-D52D-C0D5-9714-C32021211A52}"/>
              </a:ext>
            </a:extLst>
          </p:cNvPr>
          <p:cNvSpPr txBox="1"/>
          <p:nvPr/>
        </p:nvSpPr>
        <p:spPr>
          <a:xfrm>
            <a:off x="7531610" y="2434201"/>
            <a:ext cx="3822189" cy="374276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1300" dirty="0"/>
          </a:p>
          <a:p>
            <a:pPr marL="285750" indent="-228600" defTabSz="914400">
              <a:lnSpc>
                <a:spcPct val="90000"/>
              </a:lnSpc>
              <a:spcAft>
                <a:spcPts val="600"/>
              </a:spcAft>
              <a:buFont typeface="Arial" panose="020B0604020202020204" pitchFamily="34" charset="0"/>
              <a:buChar char="•"/>
            </a:pPr>
            <a:r>
              <a:rPr lang="en-US" sz="1300" dirty="0"/>
              <a:t>There was no way to find the availability of room numbers in the initial report. But later we added the availability part as a class to our project. </a:t>
            </a:r>
          </a:p>
          <a:p>
            <a:pPr marL="285750" indent="-228600" defTabSz="914400">
              <a:lnSpc>
                <a:spcPct val="90000"/>
              </a:lnSpc>
              <a:spcAft>
                <a:spcPts val="600"/>
              </a:spcAft>
              <a:buFont typeface="Arial" panose="020B0604020202020204" pitchFamily="34" charset="0"/>
              <a:buChar char="•"/>
            </a:pPr>
            <a:endParaRPr lang="en-US" sz="1300" dirty="0"/>
          </a:p>
          <a:p>
            <a:pPr marL="285750" indent="-228600" defTabSz="914400">
              <a:lnSpc>
                <a:spcPct val="90000"/>
              </a:lnSpc>
              <a:spcAft>
                <a:spcPts val="600"/>
              </a:spcAft>
              <a:buFont typeface="Arial" panose="020B0604020202020204" pitchFamily="34" charset="0"/>
              <a:buChar char="•"/>
            </a:pPr>
            <a:r>
              <a:rPr lang="en-US" sz="1300" dirty="0"/>
              <a:t>We created the main class as </a:t>
            </a:r>
            <a:r>
              <a:rPr lang="en-US" sz="1300" dirty="0" err="1"/>
              <a:t>GloryHotelProgram</a:t>
            </a:r>
            <a:r>
              <a:rPr lang="en-US" sz="1300" dirty="0"/>
              <a:t> by combining all the other classes for easy data maintenance.</a:t>
            </a:r>
          </a:p>
          <a:p>
            <a:pPr marL="285750" indent="-228600" defTabSz="914400">
              <a:lnSpc>
                <a:spcPct val="90000"/>
              </a:lnSpc>
              <a:spcAft>
                <a:spcPts val="600"/>
              </a:spcAft>
              <a:buFont typeface="Arial" panose="020B0604020202020204" pitchFamily="34" charset="0"/>
              <a:buChar char="•"/>
            </a:pPr>
            <a:endParaRPr lang="en-US" sz="1300" dirty="0"/>
          </a:p>
          <a:p>
            <a:pPr marL="285750" indent="-228600" defTabSz="914400">
              <a:lnSpc>
                <a:spcPct val="90000"/>
              </a:lnSpc>
              <a:spcAft>
                <a:spcPts val="600"/>
              </a:spcAft>
              <a:buFont typeface="Arial" panose="020B0604020202020204" pitchFamily="34" charset="0"/>
              <a:buChar char="•"/>
            </a:pPr>
            <a:r>
              <a:rPr lang="en-US" sz="1300" dirty="0"/>
              <a:t> There is no opportunity to review the entered customer information in the project proposal report. But In here we can retrieve the customer information when we needed. </a:t>
            </a:r>
          </a:p>
          <a:p>
            <a:pPr marL="285750" indent="-228600" defTabSz="914400">
              <a:lnSpc>
                <a:spcPct val="90000"/>
              </a:lnSpc>
              <a:spcAft>
                <a:spcPts val="600"/>
              </a:spcAft>
              <a:buFont typeface="Arial" panose="020B0604020202020204" pitchFamily="34" charset="0"/>
              <a:buChar char="•"/>
            </a:pPr>
            <a:endParaRPr lang="en-US" sz="1300" dirty="0"/>
          </a:p>
          <a:p>
            <a:pPr marL="285750" indent="-228600" defTabSz="914400">
              <a:lnSpc>
                <a:spcPct val="90000"/>
              </a:lnSpc>
              <a:spcAft>
                <a:spcPts val="600"/>
              </a:spcAft>
              <a:buFont typeface="Arial" panose="020B0604020202020204" pitchFamily="34" charset="0"/>
              <a:buChar char="•"/>
            </a:pPr>
            <a:r>
              <a:rPr lang="en-US" sz="1300" dirty="0"/>
              <a:t>In the original report, the rooms for reservation were further developed and two types of rooms were introduced: luxury and </a:t>
            </a:r>
            <a:r>
              <a:rPr lang="en-US" sz="1300" dirty="0" err="1"/>
              <a:t>Delux</a:t>
            </a:r>
            <a:r>
              <a:rPr lang="en-US" sz="1300" dirty="0"/>
              <a:t>.</a:t>
            </a:r>
          </a:p>
        </p:txBody>
      </p:sp>
    </p:spTree>
    <p:extLst>
      <p:ext uri="{BB962C8B-B14F-4D97-AF65-F5344CB8AC3E}">
        <p14:creationId xmlns:p14="http://schemas.microsoft.com/office/powerpoint/2010/main" val="32358025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4F5503-F94F-AA2D-7ED8-03383870F480}"/>
              </a:ext>
            </a:extLst>
          </p:cNvPr>
          <p:cNvSpPr txBox="1"/>
          <p:nvPr/>
        </p:nvSpPr>
        <p:spPr>
          <a:xfrm>
            <a:off x="586691" y="-99588"/>
            <a:ext cx="10873761" cy="7201972"/>
          </a:xfrm>
          <a:prstGeom prst="rect">
            <a:avLst/>
          </a:prstGeom>
          <a:noFill/>
        </p:spPr>
        <p:txBody>
          <a:bodyPr wrap="square" rtlCol="0">
            <a:spAutoFit/>
          </a:bodyPr>
          <a:lstStyle/>
          <a:p>
            <a:endParaRPr lang="en-US" dirty="0"/>
          </a:p>
          <a:p>
            <a:pPr lvl="1"/>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Challenge 01</a:t>
            </a:r>
          </a:p>
          <a:p>
            <a:pPr lvl="1"/>
            <a:endParaRPr lang="en-US"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endParaRPr>
          </a:p>
          <a:p>
            <a:pPr marL="1200150" lvl="2" indent="-285750">
              <a:buFont typeface="Wingdings" panose="05000000000000000000" pitchFamily="2" charset="2"/>
              <a:buChar char="Ø"/>
            </a:pPr>
            <a:r>
              <a:rPr lang="en-US" dirty="0"/>
              <a:t>We had to find a method for saving the customer information into a text file and read it from a text file.</a:t>
            </a:r>
          </a:p>
          <a:p>
            <a:pPr lvl="2"/>
            <a:endParaRPr lang="en-US" dirty="0"/>
          </a:p>
          <a:p>
            <a:pPr lvl="1"/>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Solution </a:t>
            </a:r>
          </a:p>
          <a:p>
            <a:pPr lvl="1"/>
            <a:endParaRPr lang="en-US"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endParaRPr>
          </a:p>
          <a:p>
            <a:pPr marL="1200150" lvl="2" indent="-285750">
              <a:buFont typeface="Wingdings" panose="05000000000000000000" pitchFamily="2" charset="2"/>
              <a:buChar char="Ø"/>
            </a:pPr>
            <a:r>
              <a:rPr lang="en-US" dirty="0"/>
              <a:t>We referred many java coding web sites and came up with a solution code.</a:t>
            </a:r>
          </a:p>
          <a:p>
            <a:pPr lvl="2"/>
            <a:r>
              <a:rPr lang="en-US" dirty="0"/>
              <a:t>     Referred websites are : </a:t>
            </a:r>
          </a:p>
          <a:p>
            <a:pPr lvl="2"/>
            <a:endParaRPr lang="en-US" dirty="0"/>
          </a:p>
          <a:p>
            <a:pPr marL="2114550" lvl="4" indent="-285750">
              <a:buFont typeface="Wingdings" panose="05000000000000000000" pitchFamily="2" charset="2"/>
              <a:buChar char="ü"/>
            </a:pPr>
            <a:r>
              <a:rPr lang="en-US" sz="1600" dirty="0" err="1"/>
              <a:t>Gopaldave</a:t>
            </a:r>
            <a:r>
              <a:rPr lang="en-US" sz="1600" dirty="0"/>
              <a:t>. (2018, 10 16). </a:t>
            </a:r>
            <a:r>
              <a:rPr lang="en-US" sz="1600" dirty="0" err="1"/>
              <a:t>GeeksforGeeks</a:t>
            </a:r>
            <a:r>
              <a:rPr lang="en-US" sz="1600" dirty="0"/>
              <a:t>. Retrieved from Scanner </a:t>
            </a:r>
            <a:r>
              <a:rPr lang="en-US" sz="1600" dirty="0" err="1"/>
              <a:t>hasNextLine</a:t>
            </a:r>
            <a:r>
              <a:rPr lang="en-US" sz="1600" dirty="0"/>
              <a:t>() method in Java with Examples: </a:t>
            </a:r>
            <a:r>
              <a:rPr lang="en-US" sz="1600" dirty="0">
                <a:hlinkClick r:id="rId2"/>
              </a:rPr>
              <a:t>https://www.geeksforgeeks.org/scanner-hasnextline-method-in-java-with-examples/</a:t>
            </a:r>
            <a:endParaRPr lang="en-US" sz="1600" dirty="0"/>
          </a:p>
          <a:p>
            <a:pPr lvl="4"/>
            <a:r>
              <a:rPr lang="en-US" sz="1600" dirty="0"/>
              <a:t> </a:t>
            </a:r>
          </a:p>
          <a:p>
            <a:pPr marL="2114550" lvl="4" indent="-285750">
              <a:buFont typeface="Wingdings" panose="05000000000000000000" pitchFamily="2" charset="2"/>
              <a:buChar char="ü"/>
            </a:pPr>
            <a:r>
              <a:rPr lang="en-US" sz="1600" dirty="0" err="1"/>
              <a:t>Grepper</a:t>
            </a:r>
            <a:r>
              <a:rPr lang="en-US" sz="1600" dirty="0"/>
              <a:t>. (n.d.). Retrieved from Read a file line by line assigning to variable using </a:t>
            </a:r>
            <a:r>
              <a:rPr lang="en-US" sz="1600" dirty="0" err="1"/>
              <a:t>bufferedreader</a:t>
            </a:r>
            <a:r>
              <a:rPr lang="en-US" sz="1600" dirty="0"/>
              <a:t>:      https://www.codegrepper.com/codeexamples/java/read+a+file+line+by+line+assigning+to+variable+using+bufferedreader </a:t>
            </a:r>
          </a:p>
          <a:p>
            <a:pPr lvl="4"/>
            <a:endParaRPr lang="en-US" sz="1600" dirty="0"/>
          </a:p>
          <a:p>
            <a:pPr marL="2114550" lvl="4" indent="-285750">
              <a:buFont typeface="Wingdings" panose="05000000000000000000" pitchFamily="2" charset="2"/>
              <a:buChar char="ü"/>
            </a:pPr>
            <a:r>
              <a:rPr lang="en-US" sz="1600" dirty="0" err="1"/>
              <a:t>Grepper</a:t>
            </a:r>
            <a:r>
              <a:rPr lang="en-US" sz="1600" dirty="0"/>
              <a:t>. (n.d.). Retrieved from Read text file with values in each line java: https://www.codegrepper.com/codeexamples/java/read+text+file+with+values+in+each+line+java </a:t>
            </a:r>
          </a:p>
          <a:p>
            <a:pPr lvl="4"/>
            <a:endParaRPr lang="en-US" sz="1600" dirty="0"/>
          </a:p>
          <a:p>
            <a:pPr marL="2114550" lvl="4" indent="-285750">
              <a:buFont typeface="Wingdings" panose="05000000000000000000" pitchFamily="2" charset="2"/>
              <a:buChar char="ü"/>
            </a:pPr>
            <a:r>
              <a:rPr lang="en-US" sz="1600" dirty="0" err="1"/>
              <a:t>stackoverflow</a:t>
            </a:r>
            <a:r>
              <a:rPr lang="en-US" sz="1600" dirty="0"/>
              <a:t>. (2010). Retrieved from How do I create a file and write to it?: </a:t>
            </a:r>
            <a:r>
              <a:rPr lang="en-US" sz="1600" dirty="0">
                <a:hlinkClick r:id="rId3"/>
              </a:rPr>
              <a:t>https://stackoverflow.com/questions/2885173/how-do-i-create-a-file-and-write-to-it</a:t>
            </a:r>
            <a:endParaRPr lang="en-US" sz="1600" dirty="0"/>
          </a:p>
          <a:p>
            <a:pPr lvl="4"/>
            <a:endParaRPr lang="en-US" sz="1600" dirty="0"/>
          </a:p>
          <a:p>
            <a:pPr marL="2114550" lvl="4" indent="-285750">
              <a:buFont typeface="Wingdings" panose="05000000000000000000" pitchFamily="2" charset="2"/>
              <a:buChar char="ü"/>
            </a:pPr>
            <a:r>
              <a:rPr lang="en-US" sz="1600" dirty="0"/>
              <a:t> </a:t>
            </a:r>
            <a:r>
              <a:rPr lang="en-US" sz="1600" dirty="0" err="1"/>
              <a:t>stackoverflow</a:t>
            </a:r>
            <a:r>
              <a:rPr lang="en-US" sz="1600" dirty="0"/>
              <a:t>. (2012, 11). Retrieved from How to remove specific value from string array in java?: https://stackoverflow.com/questions/12812307/how-to-remove-specific-value-from-stringarray-in-java</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598668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FA4E5-6E24-85AA-B792-2C9A56A7F4F6}"/>
              </a:ext>
            </a:extLst>
          </p:cNvPr>
          <p:cNvSpPr txBox="1"/>
          <p:nvPr/>
        </p:nvSpPr>
        <p:spPr>
          <a:xfrm>
            <a:off x="724278" y="561315"/>
            <a:ext cx="10167041" cy="4031873"/>
          </a:xfrm>
          <a:prstGeom prst="rect">
            <a:avLst/>
          </a:prstGeom>
          <a:noFill/>
        </p:spPr>
        <p:txBody>
          <a:bodyPr wrap="square" rtlCol="0">
            <a:spAutoFit/>
          </a:bodyPr>
          <a:lstStyle/>
          <a:p>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Challenge 02</a:t>
            </a:r>
            <a:endParaRPr lang="en-US" dirty="0"/>
          </a:p>
          <a:p>
            <a:pPr marL="285750" indent="-285750">
              <a:buFont typeface="Arial" panose="020B0604020202020204" pitchFamily="34" charset="0"/>
              <a:buChar char="•"/>
            </a:pPr>
            <a:endParaRPr lang="en-US" dirty="0"/>
          </a:p>
          <a:p>
            <a:pPr marL="742950" lvl="1" indent="-285750">
              <a:buFont typeface="Wingdings" panose="05000000000000000000" pitchFamily="2" charset="2"/>
              <a:buChar char="Ø"/>
            </a:pPr>
            <a:r>
              <a:rPr lang="en-US" dirty="0"/>
              <a:t>Due to the fact that the members of the group live in different areas and the power cuts in those  areas at different times of the day, it is difficult for the group to gather at the same time.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Solution</a:t>
            </a:r>
            <a:r>
              <a:rPr lang="en-US" dirty="0"/>
              <a:t> </a:t>
            </a:r>
          </a:p>
          <a:p>
            <a:pPr marL="742950" lvl="1" indent="-285750">
              <a:buFont typeface="Arial" panose="020B0604020202020204" pitchFamily="34" charset="0"/>
              <a:buChar char="•"/>
            </a:pPr>
            <a:endParaRPr lang="en-US" dirty="0"/>
          </a:p>
          <a:p>
            <a:pPr marL="1200150" lvl="2" indent="-285750">
              <a:buFont typeface="Wingdings" panose="05000000000000000000" pitchFamily="2" charset="2"/>
              <a:buChar char="Ø"/>
            </a:pPr>
            <a:r>
              <a:rPr lang="en-US" dirty="0"/>
              <a:t>Since there is less power cuts during the night, doing activities during those hours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0919409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FA4E5-6E24-85AA-B792-2C9A56A7F4F6}"/>
              </a:ext>
            </a:extLst>
          </p:cNvPr>
          <p:cNvSpPr txBox="1"/>
          <p:nvPr/>
        </p:nvSpPr>
        <p:spPr>
          <a:xfrm>
            <a:off x="724278" y="561315"/>
            <a:ext cx="10167041" cy="5145511"/>
          </a:xfrm>
          <a:prstGeom prst="rect">
            <a:avLst/>
          </a:prstGeom>
          <a:noFill/>
        </p:spPr>
        <p:txBody>
          <a:bodyPr wrap="square" rtlCol="0">
            <a:spAutoFit/>
          </a:bodyPr>
          <a:lstStyle/>
          <a:p>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Challenge 03</a:t>
            </a:r>
            <a:r>
              <a:rPr lang="en-US" dirty="0"/>
              <a:t> </a:t>
            </a:r>
          </a:p>
          <a:p>
            <a:pPr marL="285750" indent="-285750">
              <a:buFont typeface="Arial" panose="020B0604020202020204" pitchFamily="34" charset="0"/>
              <a:buChar char="•"/>
            </a:pPr>
            <a:endParaRPr lang="en-US" dirty="0"/>
          </a:p>
          <a:p>
            <a:pPr marL="742950" lvl="1" indent="-285750">
              <a:buFont typeface="Wingdings" panose="05000000000000000000" pitchFamily="2" charset="2"/>
              <a:buChar char="Ø"/>
            </a:pPr>
            <a:r>
              <a:rPr lang="en-US" dirty="0"/>
              <a:t>Due to the signal drops and difficulty of understanding in online education, we had to face various problems while coding.</a:t>
            </a:r>
          </a:p>
          <a:p>
            <a:pPr marL="742950" lvl="1" indent="-285750">
              <a:buFont typeface="Arial" panose="020B0604020202020204" pitchFamily="34" charset="0"/>
              <a:buChar char="•"/>
            </a:pPr>
            <a:endParaRPr lang="en-US" dirty="0"/>
          </a:p>
          <a:p>
            <a:r>
              <a:rPr lang="en-US" sz="20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Solution </a:t>
            </a:r>
          </a:p>
          <a:p>
            <a:pPr marL="285750" indent="-285750">
              <a:buFont typeface="Arial" panose="020B0604020202020204" pitchFamily="34" charset="0"/>
              <a:buChar char="•"/>
            </a:pPr>
            <a:endParaRPr lang="en-US" dirty="0"/>
          </a:p>
          <a:p>
            <a:pPr marL="742950" lvl="1" indent="-285750">
              <a:buFont typeface="Wingdings" panose="05000000000000000000" pitchFamily="2" charset="2"/>
              <a:buChar char="Ø"/>
            </a:pPr>
            <a:r>
              <a:rPr lang="en-US" dirty="0"/>
              <a:t>We discuss with each other and refer java coding websites</a:t>
            </a:r>
          </a:p>
          <a:p>
            <a:pPr lvl="1"/>
            <a:r>
              <a:rPr lang="en-US" dirty="0"/>
              <a:t>      Referred websites are : </a:t>
            </a:r>
          </a:p>
          <a:p>
            <a:pPr lvl="1"/>
            <a:endParaRPr lang="en-US" dirty="0"/>
          </a:p>
          <a:p>
            <a:pPr marL="1828800" lvl="3" indent="-457200">
              <a:lnSpc>
                <a:spcPct val="107000"/>
              </a:lnSpc>
              <a:spcAft>
                <a:spcPts val="800"/>
              </a:spcAft>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Iskoola Pota" panose="020B0502040204020203" pitchFamily="34" charset="0"/>
              </a:rPr>
              <a:t>Data, R. (1998). </a:t>
            </a:r>
            <a:r>
              <a:rPr lang="en-US" i="1" dirty="0">
                <a:effectLst/>
                <a:latin typeface="Calibri" panose="020F0502020204030204" pitchFamily="34" charset="0"/>
                <a:ea typeface="Calibri" panose="020F0502020204030204" pitchFamily="34" charset="0"/>
                <a:cs typeface="Iskoola Pota" panose="020B0502040204020203" pitchFamily="34" charset="0"/>
              </a:rPr>
              <a:t>w3schools</a:t>
            </a:r>
            <a:r>
              <a:rPr lang="en-US" dirty="0">
                <a:effectLst/>
                <a:latin typeface="Calibri" panose="020F0502020204030204" pitchFamily="34" charset="0"/>
                <a:ea typeface="Calibri" panose="020F0502020204030204" pitchFamily="34" charset="0"/>
                <a:cs typeface="Iskoola Pota" panose="020B0502040204020203" pitchFamily="34" charset="0"/>
              </a:rPr>
              <a:t>. Retrieved from https://www.w3schools.com/: https://www.w3schools.com/java/</a:t>
            </a:r>
          </a:p>
          <a:p>
            <a:pPr marL="1657350" lvl="3" indent="-285750">
              <a:lnSpc>
                <a:spcPct val="107000"/>
              </a:lnSpc>
              <a:spcAft>
                <a:spcPts val="800"/>
              </a:spcAft>
              <a:buFont typeface="Wingdings" panose="05000000000000000000" pitchFamily="2" charset="2"/>
              <a:buChar char="ü"/>
            </a:pPr>
            <a:r>
              <a:rPr lang="en-US" i="1" dirty="0" err="1">
                <a:effectLst/>
                <a:latin typeface="Calibri" panose="020F0502020204030204" pitchFamily="34" charset="0"/>
                <a:ea typeface="Calibri" panose="020F0502020204030204" pitchFamily="34" charset="0"/>
                <a:cs typeface="Iskoola Pota" panose="020B0502040204020203" pitchFamily="34" charset="0"/>
              </a:rPr>
              <a:t>tutorialspoint</a:t>
            </a:r>
            <a:r>
              <a:rPr lang="en-US" dirty="0">
                <a:effectLst/>
                <a:latin typeface="Calibri" panose="020F0502020204030204" pitchFamily="34" charset="0"/>
                <a:ea typeface="Calibri" panose="020F0502020204030204" pitchFamily="34" charset="0"/>
                <a:cs typeface="Iskoola Pota" panose="020B0502040204020203" pitchFamily="34" charset="0"/>
              </a:rPr>
              <a:t>. (n.d.). Retrieved from https://www.tutorialspoint.com/index.htm: https://www.tutorialspoint.com/java/index.htm</a:t>
            </a:r>
          </a:p>
          <a:p>
            <a:pPr marL="1657350" lvl="3"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94649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62DA6-45F8-CDED-0863-AA77F3CA7508}"/>
              </a:ext>
            </a:extLst>
          </p:cNvPr>
          <p:cNvSpPr txBox="1"/>
          <p:nvPr/>
        </p:nvSpPr>
        <p:spPr>
          <a:xfrm>
            <a:off x="1104478" y="1437664"/>
            <a:ext cx="6467867" cy="3450613"/>
          </a:xfrm>
          <a:prstGeom prst="rect">
            <a:avLst/>
          </a:prstGeom>
        </p:spPr>
        <p:txBody>
          <a:bodyPr vert="horz" lIns="91440" tIns="45720" rIns="91440" bIns="45720" rtlCol="0" anchor="ctr">
            <a:normAutofit fontScale="85000" lnSpcReduction="10000"/>
          </a:bodyPr>
          <a:lstStyle/>
          <a:p>
            <a:pPr defTabSz="914400">
              <a:lnSpc>
                <a:spcPct val="90000"/>
              </a:lnSpc>
              <a:spcAft>
                <a:spcPts val="600"/>
              </a:spcAft>
            </a:pPr>
            <a:r>
              <a:rPr lang="en-US" sz="28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Teamwork</a:t>
            </a:r>
            <a:r>
              <a:rPr lang="en-US" sz="2400" b="1" u="sng" dirty="0">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 </a:t>
            </a:r>
          </a:p>
          <a:p>
            <a:pPr marL="285750" indent="-228600" defTabSz="914400">
              <a:lnSpc>
                <a:spcPct val="90000"/>
              </a:lnSpc>
              <a:spcAft>
                <a:spcPts val="600"/>
              </a:spcAft>
              <a:buFont typeface="Arial" panose="020B0604020202020204" pitchFamily="34" charset="0"/>
              <a:buChar char="•"/>
            </a:pPr>
            <a:endParaRPr lang="en-US" sz="1900" dirty="0"/>
          </a:p>
          <a:p>
            <a:pPr marL="857250" lvl="1" indent="-342900" defTabSz="914400">
              <a:lnSpc>
                <a:spcPct val="150000"/>
              </a:lnSpc>
              <a:spcAft>
                <a:spcPts val="600"/>
              </a:spcAft>
              <a:buFont typeface="Wingdings" panose="05000000000000000000" pitchFamily="2" charset="2"/>
              <a:buChar char="q"/>
            </a:pPr>
            <a:r>
              <a:rPr lang="en-US" sz="1900" dirty="0"/>
              <a:t>The group project was successfully completed by giving opportunities to everyone to express their views.</a:t>
            </a:r>
          </a:p>
          <a:p>
            <a:pPr marL="857250" lvl="1" indent="-342900" defTabSz="914400">
              <a:lnSpc>
                <a:spcPct val="150000"/>
              </a:lnSpc>
              <a:spcAft>
                <a:spcPts val="600"/>
              </a:spcAft>
              <a:buFont typeface="Wingdings" panose="05000000000000000000" pitchFamily="2" charset="2"/>
              <a:buChar char="q"/>
            </a:pPr>
            <a:r>
              <a:rPr lang="en-US" sz="1900" dirty="0"/>
              <a:t>We contributed our ideas with each other. And took the right decisions.</a:t>
            </a:r>
          </a:p>
          <a:p>
            <a:pPr marL="857250" lvl="1" indent="-342900" defTabSz="914400">
              <a:lnSpc>
                <a:spcPct val="150000"/>
              </a:lnSpc>
              <a:spcAft>
                <a:spcPts val="600"/>
              </a:spcAft>
              <a:buFont typeface="Wingdings" panose="05000000000000000000" pitchFamily="2" charset="2"/>
              <a:buChar char="q"/>
            </a:pPr>
            <a:r>
              <a:rPr lang="en-US" sz="1900" dirty="0"/>
              <a:t>We shared our responsibilities and always tried to get a perfect Hotel Management System  as a team.</a:t>
            </a:r>
          </a:p>
          <a:p>
            <a:pPr marL="857250" lvl="1" indent="-342900" defTabSz="914400">
              <a:lnSpc>
                <a:spcPct val="150000"/>
              </a:lnSpc>
              <a:spcAft>
                <a:spcPts val="600"/>
              </a:spcAft>
              <a:buFont typeface="Wingdings" panose="05000000000000000000" pitchFamily="2" charset="2"/>
              <a:buChar char="q"/>
            </a:pPr>
            <a:r>
              <a:rPr lang="en-US" sz="1900" dirty="0"/>
              <a:t>We helped each other and shared our knowledge about java.</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6" descr="Group Brainstorm">
            <a:extLst>
              <a:ext uri="{FF2B5EF4-FFF2-40B4-BE49-F238E27FC236}">
                <a16:creationId xmlns:a16="http://schemas.microsoft.com/office/drawing/2014/main" id="{73D80A80-1D2E-3B71-39D9-4FE1BA9E59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81278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8523671-8286-975A-A705-683F85F3DB49}"/>
              </a:ext>
            </a:extLst>
          </p:cNvPr>
          <p:cNvSpPr txBox="1"/>
          <p:nvPr/>
        </p:nvSpPr>
        <p:spPr>
          <a:xfrm>
            <a:off x="1035617" y="1911209"/>
            <a:ext cx="3375848" cy="2985929"/>
          </a:xfrm>
          <a:prstGeom prst="rect">
            <a:avLst/>
          </a:prstGeom>
        </p:spPr>
        <p:txBody>
          <a:bodyPr vert="horz" lIns="91440" tIns="45720" rIns="91440" bIns="45720" rtlCol="0" anchor="t">
            <a:normAutofit fontScale="77500" lnSpcReduction="20000"/>
          </a:bodyPr>
          <a:lstStyle/>
          <a:p>
            <a:pPr defTabSz="914400">
              <a:lnSpc>
                <a:spcPct val="90000"/>
              </a:lnSpc>
              <a:spcAft>
                <a:spcPts val="600"/>
              </a:spcAft>
            </a:pPr>
            <a:r>
              <a:rPr lang="en-US" sz="2200" b="1" dirty="0">
                <a:solidFill>
                  <a:srgbClr val="FEFFFF"/>
                </a:solidFill>
                <a:effectLst>
                  <a:outerShdw blurRad="38100" dist="38100" dir="2700000" algn="tl">
                    <a:srgbClr val="000000">
                      <a:alpha val="43137"/>
                    </a:srgbClr>
                  </a:outerShdw>
                </a:effectLst>
                <a:latin typeface="Adobe Gurmukhi" panose="01010101010101010101" pitchFamily="50" charset="0"/>
                <a:cs typeface="Adobe Gurmukhi" panose="01010101010101010101" pitchFamily="50" charset="0"/>
              </a:rPr>
              <a:t>Group members :- </a:t>
            </a:r>
          </a:p>
          <a:p>
            <a:pPr indent="-228600" defTabSz="914400">
              <a:lnSpc>
                <a:spcPct val="90000"/>
              </a:lnSpc>
              <a:spcAft>
                <a:spcPts val="600"/>
              </a:spcAft>
              <a:buFont typeface="Arial" panose="020B0604020202020204" pitchFamily="34" charset="0"/>
              <a:buChar char="•"/>
            </a:pPr>
            <a:endParaRPr lang="en-US" sz="1500" dirty="0">
              <a:solidFill>
                <a:srgbClr val="FEFFFF"/>
              </a:solidFill>
              <a:latin typeface="Adobe Devanagari" panose="02040503050201020203" pitchFamily="18" charset="0"/>
              <a:cs typeface="Adobe Devanagari" panose="02040503050201020203" pitchFamily="18" charset="0"/>
            </a:endParaRPr>
          </a:p>
          <a:p>
            <a:pPr marL="800100" lvl="1" indent="-285750" defTabSz="914400">
              <a:lnSpc>
                <a:spcPct val="120000"/>
              </a:lnSpc>
              <a:spcAft>
                <a:spcPts val="600"/>
              </a:spcAft>
              <a:buFont typeface="Wingdings" panose="05000000000000000000" pitchFamily="2" charset="2"/>
              <a:buChar char="§"/>
            </a:pPr>
            <a:r>
              <a:rPr lang="en-US" sz="1700" dirty="0">
                <a:solidFill>
                  <a:srgbClr val="FEFFFF"/>
                </a:solidFill>
                <a:latin typeface="Adobe Devanagari" panose="02040503050201020203" pitchFamily="18" charset="0"/>
                <a:cs typeface="Adobe Devanagari" panose="02040503050201020203" pitchFamily="18" charset="0"/>
              </a:rPr>
              <a:t>PS/2019/135 – W.M.S.S. </a:t>
            </a:r>
            <a:r>
              <a:rPr lang="en-US" sz="1700" dirty="0" err="1">
                <a:solidFill>
                  <a:srgbClr val="FEFFFF"/>
                </a:solidFill>
                <a:latin typeface="Adobe Devanagari" panose="02040503050201020203" pitchFamily="18" charset="0"/>
                <a:cs typeface="Adobe Devanagari" panose="02040503050201020203" pitchFamily="18" charset="0"/>
              </a:rPr>
              <a:t>Wickramasinghe</a:t>
            </a:r>
            <a:r>
              <a:rPr lang="en-US" sz="1700" dirty="0">
                <a:solidFill>
                  <a:srgbClr val="FEFFFF"/>
                </a:solidFill>
                <a:latin typeface="Adobe Devanagari" panose="02040503050201020203" pitchFamily="18" charset="0"/>
                <a:cs typeface="Adobe Devanagari" panose="02040503050201020203" pitchFamily="18" charset="0"/>
              </a:rPr>
              <a:t> </a:t>
            </a:r>
          </a:p>
          <a:p>
            <a:pPr marL="514350" lvl="1" defTabSz="914400">
              <a:lnSpc>
                <a:spcPct val="90000"/>
              </a:lnSpc>
              <a:spcAft>
                <a:spcPts val="600"/>
              </a:spcAft>
            </a:pPr>
            <a:endParaRPr lang="en-US" sz="1050" dirty="0">
              <a:solidFill>
                <a:srgbClr val="FEFFFF"/>
              </a:solidFill>
              <a:latin typeface="Adobe Devanagari" panose="02040503050201020203" pitchFamily="18" charset="0"/>
              <a:cs typeface="Adobe Devanagari" panose="02040503050201020203" pitchFamily="18" charset="0"/>
            </a:endParaRPr>
          </a:p>
          <a:p>
            <a:pPr marL="800100" lvl="1" indent="-285750" defTabSz="914400">
              <a:lnSpc>
                <a:spcPct val="90000"/>
              </a:lnSpc>
              <a:spcAft>
                <a:spcPts val="600"/>
              </a:spcAft>
              <a:buFont typeface="Wingdings" panose="05000000000000000000" pitchFamily="2" charset="2"/>
              <a:buChar char="§"/>
            </a:pPr>
            <a:r>
              <a:rPr lang="en-US" sz="1700" dirty="0">
                <a:solidFill>
                  <a:srgbClr val="FEFFFF"/>
                </a:solidFill>
                <a:latin typeface="Adobe Devanagari" panose="02040503050201020203" pitchFamily="18" charset="0"/>
                <a:cs typeface="Adobe Devanagari" panose="02040503050201020203" pitchFamily="18" charset="0"/>
              </a:rPr>
              <a:t>PS/2019/126 – R.P.D. </a:t>
            </a:r>
            <a:r>
              <a:rPr lang="en-US" sz="1700" dirty="0" err="1">
                <a:solidFill>
                  <a:srgbClr val="FEFFFF"/>
                </a:solidFill>
                <a:latin typeface="Adobe Devanagari" panose="02040503050201020203" pitchFamily="18" charset="0"/>
                <a:cs typeface="Adobe Devanagari" panose="02040503050201020203" pitchFamily="18" charset="0"/>
              </a:rPr>
              <a:t>Migara</a:t>
            </a:r>
            <a:endParaRPr lang="en-US" sz="1700" dirty="0">
              <a:solidFill>
                <a:srgbClr val="FEFFFF"/>
              </a:solidFill>
              <a:latin typeface="Adobe Devanagari" panose="02040503050201020203" pitchFamily="18" charset="0"/>
              <a:cs typeface="Adobe Devanagari" panose="02040503050201020203" pitchFamily="18" charset="0"/>
            </a:endParaRPr>
          </a:p>
          <a:p>
            <a:pPr marL="514350" lvl="1" defTabSz="914400">
              <a:lnSpc>
                <a:spcPct val="90000"/>
              </a:lnSpc>
              <a:spcAft>
                <a:spcPts val="600"/>
              </a:spcAft>
            </a:pPr>
            <a:r>
              <a:rPr lang="en-US" sz="1500" dirty="0">
                <a:solidFill>
                  <a:srgbClr val="FEFFFF"/>
                </a:solidFill>
                <a:latin typeface="Adobe Devanagari" panose="02040503050201020203" pitchFamily="18" charset="0"/>
                <a:cs typeface="Adobe Devanagari" panose="02040503050201020203" pitchFamily="18" charset="0"/>
              </a:rPr>
              <a:t> </a:t>
            </a:r>
          </a:p>
          <a:p>
            <a:pPr marL="800100" lvl="1" indent="-285750" defTabSz="914400">
              <a:lnSpc>
                <a:spcPct val="90000"/>
              </a:lnSpc>
              <a:spcAft>
                <a:spcPts val="600"/>
              </a:spcAft>
              <a:buFont typeface="Wingdings" panose="05000000000000000000" pitchFamily="2" charset="2"/>
              <a:buChar char="§"/>
            </a:pPr>
            <a:r>
              <a:rPr lang="en-US" sz="1700" dirty="0">
                <a:solidFill>
                  <a:srgbClr val="FEFFFF"/>
                </a:solidFill>
                <a:latin typeface="Adobe Devanagari" panose="02040503050201020203" pitchFamily="18" charset="0"/>
                <a:cs typeface="Adobe Devanagari" panose="02040503050201020203" pitchFamily="18" charset="0"/>
              </a:rPr>
              <a:t>PS/2019/026 – G.M.D. </a:t>
            </a:r>
            <a:r>
              <a:rPr lang="en-US" sz="1700" dirty="0" err="1">
                <a:solidFill>
                  <a:srgbClr val="FEFFFF"/>
                </a:solidFill>
                <a:latin typeface="Adobe Devanagari" panose="02040503050201020203" pitchFamily="18" charset="0"/>
                <a:cs typeface="Adobe Devanagari" panose="02040503050201020203" pitchFamily="18" charset="0"/>
              </a:rPr>
              <a:t>Mahindapala</a:t>
            </a:r>
            <a:r>
              <a:rPr lang="en-US" sz="1700" dirty="0">
                <a:solidFill>
                  <a:srgbClr val="FEFFFF"/>
                </a:solidFill>
                <a:latin typeface="Adobe Devanagari" panose="02040503050201020203" pitchFamily="18" charset="0"/>
                <a:cs typeface="Adobe Devanagari" panose="02040503050201020203" pitchFamily="18" charset="0"/>
              </a:rPr>
              <a:t> </a:t>
            </a:r>
          </a:p>
          <a:p>
            <a:pPr marL="514350" lvl="1" defTabSz="914400">
              <a:lnSpc>
                <a:spcPct val="90000"/>
              </a:lnSpc>
              <a:spcAft>
                <a:spcPts val="600"/>
              </a:spcAft>
            </a:pPr>
            <a:endParaRPr lang="en-US" sz="1500" dirty="0">
              <a:solidFill>
                <a:srgbClr val="FEFFFF"/>
              </a:solidFill>
              <a:latin typeface="Adobe Devanagari" panose="02040503050201020203" pitchFamily="18" charset="0"/>
              <a:cs typeface="Adobe Devanagari" panose="02040503050201020203" pitchFamily="18" charset="0"/>
            </a:endParaRPr>
          </a:p>
          <a:p>
            <a:pPr marL="800100" lvl="1" indent="-285750" defTabSz="914400">
              <a:lnSpc>
                <a:spcPct val="120000"/>
              </a:lnSpc>
              <a:spcAft>
                <a:spcPts val="600"/>
              </a:spcAft>
              <a:buFont typeface="Wingdings" panose="05000000000000000000" pitchFamily="2" charset="2"/>
              <a:buChar char="§"/>
            </a:pPr>
            <a:r>
              <a:rPr lang="en-US" sz="1700" dirty="0">
                <a:solidFill>
                  <a:srgbClr val="FEFFFF"/>
                </a:solidFill>
                <a:latin typeface="Adobe Devanagari" panose="02040503050201020203" pitchFamily="18" charset="0"/>
                <a:cs typeface="Adobe Devanagari" panose="02040503050201020203" pitchFamily="18" charset="0"/>
              </a:rPr>
              <a:t>PS/2019/055 – G.D.D.S. </a:t>
            </a:r>
            <a:r>
              <a:rPr lang="en-US" sz="1700" dirty="0" err="1">
                <a:solidFill>
                  <a:srgbClr val="FEFFFF"/>
                </a:solidFill>
                <a:latin typeface="Adobe Devanagari" panose="02040503050201020203" pitchFamily="18" charset="0"/>
                <a:cs typeface="Adobe Devanagari" panose="02040503050201020203" pitchFamily="18" charset="0"/>
              </a:rPr>
              <a:t>Sarathchandra</a:t>
            </a:r>
            <a:r>
              <a:rPr lang="en-US" sz="1700" dirty="0">
                <a:solidFill>
                  <a:srgbClr val="FEFFFF"/>
                </a:solidFill>
                <a:latin typeface="Adobe Devanagari" panose="02040503050201020203" pitchFamily="18" charset="0"/>
                <a:cs typeface="Adobe Devanagari" panose="02040503050201020203" pitchFamily="18" charset="0"/>
              </a:rPr>
              <a:t> </a:t>
            </a:r>
          </a:p>
          <a:p>
            <a:pPr marL="514350" lvl="1" defTabSz="914400">
              <a:lnSpc>
                <a:spcPct val="90000"/>
              </a:lnSpc>
              <a:spcAft>
                <a:spcPts val="600"/>
              </a:spcAft>
            </a:pPr>
            <a:endParaRPr lang="en-US" sz="1500" dirty="0">
              <a:solidFill>
                <a:srgbClr val="FEFFFF"/>
              </a:solidFill>
              <a:latin typeface="Adobe Devanagari" panose="02040503050201020203" pitchFamily="18" charset="0"/>
              <a:cs typeface="Adobe Devanagari" panose="02040503050201020203" pitchFamily="18" charset="0"/>
            </a:endParaRPr>
          </a:p>
          <a:p>
            <a:pPr marL="800100" lvl="1" indent="-285750" defTabSz="914400">
              <a:lnSpc>
                <a:spcPct val="90000"/>
              </a:lnSpc>
              <a:spcAft>
                <a:spcPts val="600"/>
              </a:spcAft>
              <a:buFont typeface="Wingdings" panose="05000000000000000000" pitchFamily="2" charset="2"/>
              <a:buChar char="§"/>
            </a:pPr>
            <a:r>
              <a:rPr lang="en-US" sz="1700" dirty="0">
                <a:solidFill>
                  <a:srgbClr val="FEFFFF"/>
                </a:solidFill>
                <a:latin typeface="Adobe Devanagari" panose="02040503050201020203" pitchFamily="18" charset="0"/>
                <a:cs typeface="Adobe Devanagari" panose="02040503050201020203" pitchFamily="18" charset="0"/>
              </a:rPr>
              <a:t>PS/2019/199 – K.D.R. </a:t>
            </a:r>
            <a:r>
              <a:rPr lang="en-US" sz="1700" dirty="0" err="1">
                <a:solidFill>
                  <a:srgbClr val="FEFFFF"/>
                </a:solidFill>
                <a:latin typeface="Adobe Devanagari" panose="02040503050201020203" pitchFamily="18" charset="0"/>
                <a:cs typeface="Adobe Devanagari" panose="02040503050201020203" pitchFamily="18" charset="0"/>
              </a:rPr>
              <a:t>Tharushika</a:t>
            </a:r>
            <a:endParaRPr lang="en-US" sz="1700" dirty="0">
              <a:solidFill>
                <a:srgbClr val="FEFFFF"/>
              </a:solidFill>
              <a:latin typeface="Adobe Devanagari" panose="02040503050201020203" pitchFamily="18" charset="0"/>
              <a:cs typeface="Adobe Devanagari" panose="02040503050201020203" pitchFamily="18" charset="0"/>
            </a:endParaRPr>
          </a:p>
        </p:txBody>
      </p:sp>
      <p:pic>
        <p:nvPicPr>
          <p:cNvPr id="4" name="Picture 3" descr="Arrow&#10;&#10;Description automatically generated with low confidence">
            <a:extLst>
              <a:ext uri="{FF2B5EF4-FFF2-40B4-BE49-F238E27FC236}">
                <a16:creationId xmlns:a16="http://schemas.microsoft.com/office/drawing/2014/main" id="{E3BCE121-FCFF-2421-E510-DBA12068EEB7}"/>
              </a:ext>
            </a:extLst>
          </p:cNvPr>
          <p:cNvPicPr>
            <a:picLocks noChangeAspect="1"/>
          </p:cNvPicPr>
          <p:nvPr/>
        </p:nvPicPr>
        <p:blipFill rotWithShape="1">
          <a:blip r:embed="rId2">
            <a:extLst>
              <a:ext uri="{28A0092B-C50C-407E-A947-70E740481C1C}">
                <a14:useLocalDpi xmlns:a14="http://schemas.microsoft.com/office/drawing/2010/main" val="0"/>
              </a:ext>
            </a:extLst>
          </a:blip>
          <a:srcRect r="-2" b="9036"/>
          <a:stretch/>
        </p:blipFill>
        <p:spPr>
          <a:xfrm>
            <a:off x="4998268" y="719048"/>
            <a:ext cx="6539075" cy="5100483"/>
          </a:xfrm>
          <a:prstGeom prst="rect">
            <a:avLst/>
          </a:prstGeom>
        </p:spPr>
      </p:pic>
    </p:spTree>
    <p:extLst>
      <p:ext uri="{BB962C8B-B14F-4D97-AF65-F5344CB8AC3E}">
        <p14:creationId xmlns:p14="http://schemas.microsoft.com/office/powerpoint/2010/main" val="3229234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table&#10;&#10;Description automatically generated">
            <a:extLst>
              <a:ext uri="{FF2B5EF4-FFF2-40B4-BE49-F238E27FC236}">
                <a16:creationId xmlns:a16="http://schemas.microsoft.com/office/drawing/2014/main" id="{C358E288-CDBF-E186-B566-6F624831D717}"/>
              </a:ext>
            </a:extLst>
          </p:cNvPr>
          <p:cNvPicPr>
            <a:picLocks noChangeAspect="1"/>
          </p:cNvPicPr>
          <p:nvPr/>
        </p:nvPicPr>
        <p:blipFill rotWithShape="1">
          <a:blip r:embed="rId2">
            <a:extLst>
              <a:ext uri="{28A0092B-C50C-407E-A947-70E740481C1C}">
                <a14:useLocalDpi xmlns:a14="http://schemas.microsoft.com/office/drawing/2010/main" val="0"/>
              </a:ext>
            </a:extLst>
          </a:blip>
          <a:srcRect t="10675" b="5055"/>
          <a:stretch/>
        </p:blipFill>
        <p:spPr>
          <a:xfrm>
            <a:off x="1" y="10"/>
            <a:ext cx="12191999" cy="6857990"/>
          </a:xfrm>
          <a:prstGeom prst="rect">
            <a:avLst/>
          </a:prstGeom>
        </p:spPr>
      </p:pic>
      <p:sp>
        <p:nvSpPr>
          <p:cNvPr id="39" name="Rectangle 2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9E9ECF-7A90-593E-0C96-14A3EC0B9DFF}"/>
              </a:ext>
            </a:extLst>
          </p:cNvPr>
          <p:cNvSpPr txBox="1"/>
          <p:nvPr/>
        </p:nvSpPr>
        <p:spPr>
          <a:xfrm>
            <a:off x="1063750" y="480291"/>
            <a:ext cx="10058400" cy="149887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600"/>
              </a:spcAft>
            </a:pPr>
            <a:r>
              <a:rPr lang="en-US" sz="5200" b="1" dirty="0">
                <a:solidFill>
                  <a:srgbClr val="FFFFFF"/>
                </a:solidFill>
                <a:effectLst>
                  <a:outerShdw blurRad="38100" dist="38100" dir="2700000" algn="tl">
                    <a:srgbClr val="000000">
                      <a:alpha val="43137"/>
                    </a:srgbClr>
                  </a:outerShdw>
                </a:effectLst>
                <a:latin typeface="Adobe Gurmukhi" panose="01010101010101010101" pitchFamily="50" charset="0"/>
                <a:ea typeface="+mj-ea"/>
                <a:cs typeface="Adobe Gurmukhi" panose="01010101010101010101" pitchFamily="50" charset="0"/>
              </a:rPr>
              <a:t>YOU’RE SAFE WITH US!!</a:t>
            </a:r>
          </a:p>
        </p:txBody>
      </p:sp>
    </p:spTree>
    <p:extLst>
      <p:ext uri="{BB962C8B-B14F-4D97-AF65-F5344CB8AC3E}">
        <p14:creationId xmlns:p14="http://schemas.microsoft.com/office/powerpoint/2010/main" val="4083491455"/>
      </p:ext>
    </p:extLst>
  </p:cSld>
  <p:clrMapOvr>
    <a:masterClrMapping/>
  </p:clrMapOvr>
  <mc:AlternateContent xmlns:mc="http://schemas.openxmlformats.org/markup-compatibility/2006" xmlns:p14="http://schemas.microsoft.com/office/powerpoint/2010/main">
    <mc:Choice Requires="p14">
      <p:transition spd="slow" p14:dur="150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repeatCount="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yer&#10;&#10;Description automatically generated">
            <a:extLst>
              <a:ext uri="{FF2B5EF4-FFF2-40B4-BE49-F238E27FC236}">
                <a16:creationId xmlns:a16="http://schemas.microsoft.com/office/drawing/2014/main" id="{0D63E531-A18E-EC85-5D70-FF2E336AE0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496" b="95504" l="4068" r="95424">
                        <a14:foregroundMark x1="8644" y1="39928" x2="19153" y2="34712"/>
                        <a14:foregroundMark x1="19153" y1="34712" x2="39831" y2="14748"/>
                        <a14:foregroundMark x1="39831" y1="14748" x2="60000" y2="14029"/>
                        <a14:foregroundMark x1="60000" y1="14029" x2="70000" y2="21403"/>
                        <a14:foregroundMark x1="70000" y1="21403" x2="78644" y2="32914"/>
                        <a14:foregroundMark x1="78644" y1="32914" x2="80678" y2="41367"/>
                        <a14:foregroundMark x1="10000" y1="36151" x2="6610" y2="41187"/>
                        <a14:foregroundMark x1="6610" y1="41187" x2="9492" y2="44604"/>
                        <a14:foregroundMark x1="25763" y1="81835" x2="16441" y2="84892"/>
                        <a14:foregroundMark x1="16922" y1="85432" x2="25085" y2="94604"/>
                        <a14:foregroundMark x1="25085" y1="94604" x2="40508" y2="91906"/>
                        <a14:foregroundMark x1="40508" y1="91906" x2="49153" y2="87410"/>
                        <a14:foregroundMark x1="49153" y1="87410" x2="49661" y2="86511"/>
                        <a14:foregroundMark x1="22034" y1="90468" x2="50000" y2="90647"/>
                        <a14:foregroundMark x1="50000" y1="90647" x2="83051" y2="89209"/>
                        <a14:foregroundMark x1="20000" y1="94784" x2="54237" y2="92806"/>
                        <a14:foregroundMark x1="88475" y1="89928" x2="92712" y2="74101"/>
                        <a14:foregroundMark x1="92712" y1="74101" x2="88983" y2="44784"/>
                        <a14:foregroundMark x1="20169" y1="18705" x2="23390" y2="13489"/>
                        <a14:foregroundMark x1="23390" y1="13489" x2="41525" y2="8453"/>
                        <a14:foregroundMark x1="41525" y1="8453" x2="80000" y2="9353"/>
                        <a14:foregroundMark x1="80000" y1="9353" x2="81695" y2="9173"/>
                        <a14:foregroundMark x1="21525" y1="8453" x2="25932" y2="5216"/>
                        <a14:foregroundMark x1="25932" y1="5216" x2="29492" y2="5755"/>
                        <a14:foregroundMark x1="67119" y1="7014" x2="79831" y2="7374"/>
                        <a14:foregroundMark x1="6845" y1="41187" x2="5932" y2="39388"/>
                        <a14:foregroundMark x1="9492" y1="46403" x2="6950" y2="41394"/>
                        <a14:foregroundMark x1="5932" y1="39388" x2="6271" y2="37770"/>
                        <a14:foregroundMark x1="14843" y1="54562" x2="16271" y2="56835"/>
                        <a14:foregroundMark x1="12607" y1="64256" x2="12542" y2="64388"/>
                        <a14:foregroundMark x1="13164" y1="63129" x2="12664" y2="64140"/>
                        <a14:foregroundMark x1="13430" y1="62590" x2="13164" y2="63129"/>
                        <a14:foregroundMark x1="13519" y1="62410" x2="13430" y2="62590"/>
                        <a14:foregroundMark x1="13785" y1="61871" x2="13519" y2="62410"/>
                        <a14:foregroundMark x1="15732" y1="57926" x2="13785" y2="61871"/>
                        <a14:foregroundMark x1="16271" y1="56835" x2="15812" y2="57764"/>
                        <a14:foregroundMark x1="12542" y1="64388" x2="13390" y2="71763"/>
                        <a14:foregroundMark x1="14165" y1="72156" x2="20900" y2="75574"/>
                        <a14:foregroundMark x1="18618" y1="79807" x2="15424" y2="84892"/>
                        <a14:foregroundMark x1="21073" y1="75899" x2="20829" y2="76288"/>
                        <a14:foregroundMark x1="21186" y1="75719" x2="21073" y2="75899"/>
                        <a14:foregroundMark x1="15879" y1="87951" x2="16441" y2="91727"/>
                        <a14:foregroundMark x1="16441" y1="91727" x2="16780" y2="92266"/>
                        <a14:foregroundMark x1="93220" y1="84532" x2="94068" y2="78237"/>
                        <a14:foregroundMark x1="94068" y1="78237" x2="94407" y2="77878"/>
                        <a14:foregroundMark x1="94576" y1="82194" x2="92034" y2="54137"/>
                        <a14:foregroundMark x1="95593" y1="73561" x2="91356" y2="52698"/>
                        <a14:foregroundMark x1="92712" y1="58993" x2="90000" y2="44784"/>
                        <a14:foregroundMark x1="91186" y1="44964" x2="93051" y2="58273"/>
                        <a14:foregroundMark x1="95424" y1="74640" x2="94915" y2="81835"/>
                        <a14:foregroundMark x1="94915" y1="81835" x2="91695" y2="89748"/>
                        <a14:foregroundMark x1="91695" y1="89748" x2="87627" y2="95504"/>
                        <a14:foregroundMark x1="87627" y1="95504" x2="82712" y2="93705"/>
                        <a14:foregroundMark x1="82712" y1="93705" x2="80678" y2="93705"/>
                        <a14:foregroundMark x1="84237" y1="94245" x2="26780" y2="94784"/>
                        <a14:foregroundMark x1="13216" y1="61871" x2="14576" y2="57734"/>
                        <a14:foregroundMark x1="13039" y1="62410" x2="13216" y2="61871"/>
                        <a14:foregroundMark x1="12980" y1="62590" x2="13039" y2="62410"/>
                        <a14:foregroundMark x1="12803" y1="63129" x2="12980" y2="62590"/>
                        <a14:foregroundMark x1="12908" y1="62810" x2="12803" y2="63129"/>
                        <a14:foregroundMark x1="12034" y1="65468" x2="12429" y2="64267"/>
                        <a14:foregroundMark x1="15466" y1="56925" x2="15763" y2="56655"/>
                        <a14:foregroundMark x1="14576" y1="57734" x2="15456" y2="56934"/>
                        <a14:foregroundMark x1="12301" y1="61871" x2="13385" y2="60414"/>
                        <a14:foregroundMark x1="12454" y1="61665" x2="12301" y2="61871"/>
                        <a14:foregroundMark x1="12034" y1="62230" x2="12067" y2="62186"/>
                        <a14:foregroundMark x1="12203" y1="61871" x2="13729" y2="58633"/>
                        <a14:foregroundMark x1="12062" y1="62171" x2="12203" y2="61871"/>
                        <a14:foregroundMark x1="11949" y1="62410" x2="12437" y2="61375"/>
                        <a14:foregroundMark x1="11864" y1="62590" x2="11949" y2="62410"/>
                        <a14:foregroundMark x1="6215" y1="41187" x2="5085" y2="38309"/>
                        <a14:foregroundMark x1="7627" y1="44784" x2="6497" y2="41906"/>
                        <a14:foregroundMark x1="5085" y1="38309" x2="5085" y2="38129"/>
                        <a14:foregroundMark x1="5424" y1="39928" x2="4238" y2="41187"/>
                        <a14:foregroundMark x1="4773" y1="41906" x2="4746" y2="42446"/>
                        <a14:foregroundMark x1="4915" y1="39029" x2="4808" y2="41187"/>
                        <a14:foregroundMark x1="19661" y1="25540" x2="18814" y2="11331"/>
                        <a14:foregroundMark x1="18814" y1="11331" x2="21356" y2="5576"/>
                        <a14:foregroundMark x1="21356" y1="5576" x2="23559" y2="5216"/>
                        <a14:foregroundMark x1="18983" y1="10612" x2="21525" y2="5755"/>
                        <a14:foregroundMark x1="21525" y1="5755" x2="23051" y2="5036"/>
                        <a14:foregroundMark x1="19153" y1="9173" x2="22542" y2="4496"/>
                        <a14:foregroundMark x1="22542" y1="4496" x2="22712" y2="4496"/>
                        <a14:foregroundMark x1="21017" y1="76978" x2="22542" y2="77878"/>
                        <a14:foregroundMark x1="12373" y1="63129" x2="12542" y2="61871"/>
                        <a14:foregroundMark x1="12373" y1="63669" x2="12542" y2="60791"/>
                        <a14:backgroundMark x1="3220" y1="53237" x2="4237" y2="65288"/>
                        <a14:backgroundMark x1="13898" y1="52698" x2="13898" y2="52698"/>
                        <a14:backgroundMark x1="14407" y1="54137" x2="14407" y2="54137"/>
                        <a14:backgroundMark x1="14407" y1="54137" x2="13220" y2="52518"/>
                        <a14:backgroundMark x1="14407" y1="54496" x2="14746" y2="54676"/>
                        <a14:backgroundMark x1="20000" y1="76978" x2="20524" y2="77534"/>
                        <a14:backgroundMark x1="20508" y1="75899" x2="20678" y2="76079"/>
                        <a14:backgroundMark x1="20169" y1="75540" x2="20169" y2="75540"/>
                        <a14:backgroundMark x1="20339" y1="75899" x2="20339" y2="75899"/>
                        <a14:backgroundMark x1="12203" y1="62590" x2="12203" y2="62590"/>
                        <a14:backgroundMark x1="12034" y1="61871" x2="12034" y2="61871"/>
                        <a14:backgroundMark x1="11696" y1="62950" x2="12203" y2="62950"/>
                        <a14:backgroundMark x1="11864" y1="62950" x2="11882" y2="62950"/>
                        <a14:backgroundMark x1="11695" y1="62410" x2="11695" y2="62410"/>
                        <a14:backgroundMark x1="11525" y1="63129" x2="11525" y2="63129"/>
                        <a14:backgroundMark x1="12034" y1="61871" x2="12034" y2="61871"/>
                        <a14:backgroundMark x1="10847" y1="46942" x2="10847" y2="46942"/>
                        <a14:backgroundMark x1="10847" y1="47122" x2="11186" y2="48741"/>
                        <a14:backgroundMark x1="10000" y1="46942" x2="10000" y2="46942"/>
                        <a14:backgroundMark x1="9492" y1="46763" x2="12373" y2="51439"/>
                        <a14:backgroundMark x1="12373" y1="51439" x2="12373" y2="51439"/>
                        <a14:backgroundMark x1="4407" y1="40827" x2="4915" y2="38129"/>
                        <a14:backgroundMark x1="4068" y1="41187" x2="4068" y2="41906"/>
                        <a14:backgroundMark x1="13051" y1="72122" x2="13559" y2="72662"/>
                        <a14:backgroundMark x1="14746" y1="86871" x2="14746" y2="84173"/>
                        <a14:backgroundMark x1="14915" y1="85791" x2="14915" y2="84532"/>
                        <a14:backgroundMark x1="15085" y1="85432" x2="15085" y2="85432"/>
                        <a14:backgroundMark x1="15254" y1="84712" x2="15085" y2="86151"/>
                        <a14:backgroundMark x1="11864" y1="63849" x2="11695" y2="60971"/>
                        <a14:backgroundMark x1="12034" y1="62950" x2="12034" y2="60432"/>
                        <a14:backgroundMark x1="15085" y1="55755" x2="14576" y2="54856"/>
                      </a14:backgroundRemoval>
                    </a14:imgEffect>
                  </a14:imgLayer>
                </a14:imgProps>
              </a:ext>
              <a:ext uri="{28A0092B-C50C-407E-A947-70E740481C1C}">
                <a14:useLocalDpi xmlns:a14="http://schemas.microsoft.com/office/drawing/2010/main" val="0"/>
              </a:ext>
            </a:extLst>
          </a:blip>
          <a:srcRect t="18003" b="6747"/>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Diagram 5">
            <a:extLst>
              <a:ext uri="{FF2B5EF4-FFF2-40B4-BE49-F238E27FC236}">
                <a16:creationId xmlns:a16="http://schemas.microsoft.com/office/drawing/2014/main" id="{38E0B6CF-C909-D088-FD75-AC951AD1A223}"/>
              </a:ext>
            </a:extLst>
          </p:cNvPr>
          <p:cNvGraphicFramePr/>
          <p:nvPr>
            <p:extLst>
              <p:ext uri="{D42A27DB-BD31-4B8C-83A1-F6EECF244321}">
                <p14:modId xmlns:p14="http://schemas.microsoft.com/office/powerpoint/2010/main" val="471171477"/>
              </p:ext>
            </p:extLst>
          </p:nvPr>
        </p:nvGraphicFramePr>
        <p:xfrm>
          <a:off x="1847850" y="390515"/>
          <a:ext cx="10220325" cy="6381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72DFE50-B845-9628-EFDB-9462697A3FB0}"/>
              </a:ext>
            </a:extLst>
          </p:cNvPr>
          <p:cNvSpPr txBox="1"/>
          <p:nvPr/>
        </p:nvSpPr>
        <p:spPr>
          <a:xfrm>
            <a:off x="2726487" y="2299216"/>
            <a:ext cx="2352675" cy="1846659"/>
          </a:xfrm>
          <a:prstGeom prst="rect">
            <a:avLst/>
          </a:prstGeom>
          <a:noFill/>
        </p:spPr>
        <p:txBody>
          <a:bodyPr wrap="square" rtlCol="0">
            <a:spAutoFit/>
          </a:bodyPr>
          <a:lstStyle/>
          <a:p>
            <a:pPr algn="ctr"/>
            <a:r>
              <a:rPr lang="en-US" sz="4800" b="1" i="1" u="none"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Glory</a:t>
            </a:r>
            <a:br>
              <a:rPr lang="en-US" sz="4800" b="1" i="1" u="none"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br>
            <a:r>
              <a:rPr lang="en-US" sz="4800" b="1" i="1" u="none"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Classes</a:t>
            </a:r>
          </a:p>
          <a:p>
            <a:endParaRPr lang="en-US" dirty="0"/>
          </a:p>
        </p:txBody>
      </p:sp>
      <p:pic>
        <p:nvPicPr>
          <p:cNvPr id="12" name="Picture 11">
            <a:extLst>
              <a:ext uri="{FF2B5EF4-FFF2-40B4-BE49-F238E27FC236}">
                <a16:creationId xmlns:a16="http://schemas.microsoft.com/office/drawing/2014/main" id="{E9064C71-6EA9-69DC-4DBD-B43B3BFBD6C2}"/>
              </a:ext>
            </a:extLst>
          </p:cNvPr>
          <p:cNvPicPr>
            <a:picLocks noChangeAspect="1"/>
          </p:cNvPicPr>
          <p:nvPr/>
        </p:nvPicPr>
        <p:blipFill>
          <a:blip r:embed="rId9"/>
          <a:stretch>
            <a:fillRect/>
          </a:stretch>
        </p:blipFill>
        <p:spPr>
          <a:xfrm>
            <a:off x="8207903" y="3475404"/>
            <a:ext cx="1566808" cy="1804572"/>
          </a:xfrm>
          <a:prstGeom prst="rect">
            <a:avLst/>
          </a:prstGeom>
        </p:spPr>
      </p:pic>
      <p:sp>
        <p:nvSpPr>
          <p:cNvPr id="13" name="TextBox 12">
            <a:extLst>
              <a:ext uri="{FF2B5EF4-FFF2-40B4-BE49-F238E27FC236}">
                <a16:creationId xmlns:a16="http://schemas.microsoft.com/office/drawing/2014/main" id="{8D5ED271-640C-2702-0767-B4FD1E198BD0}"/>
              </a:ext>
            </a:extLst>
          </p:cNvPr>
          <p:cNvSpPr txBox="1"/>
          <p:nvPr/>
        </p:nvSpPr>
        <p:spPr>
          <a:xfrm>
            <a:off x="8390201" y="4193024"/>
            <a:ext cx="1331976" cy="369332"/>
          </a:xfrm>
          <a:prstGeom prst="rect">
            <a:avLst/>
          </a:prstGeom>
          <a:noFill/>
          <a:ln>
            <a:noFill/>
          </a:ln>
        </p:spPr>
        <p:txBody>
          <a:bodyPr wrap="square" rtlCol="0">
            <a:spAutoFit/>
          </a:bodyPr>
          <a:lstStyle/>
          <a:p>
            <a:r>
              <a:rPr lang="en-US" i="1" dirty="0" err="1">
                <a:solidFill>
                  <a:schemeClr val="bg1"/>
                </a:solidFill>
              </a:rPr>
              <a:t>OrderFoods</a:t>
            </a:r>
            <a:endParaRPr lang="en-US" i="1" dirty="0">
              <a:solidFill>
                <a:schemeClr val="bg1"/>
              </a:solidFill>
            </a:endParaRPr>
          </a:p>
        </p:txBody>
      </p:sp>
      <p:pic>
        <p:nvPicPr>
          <p:cNvPr id="2" name="Picture 1">
            <a:extLst>
              <a:ext uri="{FF2B5EF4-FFF2-40B4-BE49-F238E27FC236}">
                <a16:creationId xmlns:a16="http://schemas.microsoft.com/office/drawing/2014/main" id="{902F4D9B-95F3-BF9E-918D-95D7B1F439A1}"/>
              </a:ext>
            </a:extLst>
          </p:cNvPr>
          <p:cNvPicPr>
            <a:picLocks noChangeAspect="1"/>
          </p:cNvPicPr>
          <p:nvPr/>
        </p:nvPicPr>
        <p:blipFill>
          <a:blip r:embed="rId9"/>
          <a:stretch>
            <a:fillRect/>
          </a:stretch>
        </p:blipFill>
        <p:spPr>
          <a:xfrm>
            <a:off x="7412539" y="4993328"/>
            <a:ext cx="1566808" cy="1804572"/>
          </a:xfrm>
          <a:prstGeom prst="rect">
            <a:avLst/>
          </a:prstGeom>
        </p:spPr>
      </p:pic>
      <p:pic>
        <p:nvPicPr>
          <p:cNvPr id="3" name="Picture 2">
            <a:extLst>
              <a:ext uri="{FF2B5EF4-FFF2-40B4-BE49-F238E27FC236}">
                <a16:creationId xmlns:a16="http://schemas.microsoft.com/office/drawing/2014/main" id="{5E1464BE-2889-5512-B84C-33C115CEA58B}"/>
              </a:ext>
            </a:extLst>
          </p:cNvPr>
          <p:cNvPicPr>
            <a:picLocks noChangeAspect="1"/>
          </p:cNvPicPr>
          <p:nvPr/>
        </p:nvPicPr>
        <p:blipFill>
          <a:blip r:embed="rId9"/>
          <a:stretch>
            <a:fillRect/>
          </a:stretch>
        </p:blipFill>
        <p:spPr>
          <a:xfrm>
            <a:off x="5702959" y="4993328"/>
            <a:ext cx="1566808" cy="1804572"/>
          </a:xfrm>
          <a:prstGeom prst="rect">
            <a:avLst/>
          </a:prstGeom>
        </p:spPr>
      </p:pic>
      <p:pic>
        <p:nvPicPr>
          <p:cNvPr id="4" name="Picture 3">
            <a:extLst>
              <a:ext uri="{FF2B5EF4-FFF2-40B4-BE49-F238E27FC236}">
                <a16:creationId xmlns:a16="http://schemas.microsoft.com/office/drawing/2014/main" id="{27D6781C-8D2E-FA3C-8F72-78EA863EF82E}"/>
              </a:ext>
            </a:extLst>
          </p:cNvPr>
          <p:cNvPicPr>
            <a:picLocks noChangeAspect="1"/>
          </p:cNvPicPr>
          <p:nvPr/>
        </p:nvPicPr>
        <p:blipFill>
          <a:blip r:embed="rId9"/>
          <a:stretch>
            <a:fillRect/>
          </a:stretch>
        </p:blipFill>
        <p:spPr>
          <a:xfrm>
            <a:off x="6591431" y="3425189"/>
            <a:ext cx="1566808" cy="1804572"/>
          </a:xfrm>
          <a:prstGeom prst="rect">
            <a:avLst/>
          </a:prstGeom>
        </p:spPr>
      </p:pic>
      <p:pic>
        <p:nvPicPr>
          <p:cNvPr id="8" name="Picture 7">
            <a:extLst>
              <a:ext uri="{FF2B5EF4-FFF2-40B4-BE49-F238E27FC236}">
                <a16:creationId xmlns:a16="http://schemas.microsoft.com/office/drawing/2014/main" id="{F6306B61-50C9-E0A6-311B-7485741F645E}"/>
              </a:ext>
            </a:extLst>
          </p:cNvPr>
          <p:cNvPicPr>
            <a:picLocks noChangeAspect="1"/>
          </p:cNvPicPr>
          <p:nvPr/>
        </p:nvPicPr>
        <p:blipFill>
          <a:blip r:embed="rId9"/>
          <a:stretch>
            <a:fillRect/>
          </a:stretch>
        </p:blipFill>
        <p:spPr>
          <a:xfrm>
            <a:off x="4922433" y="3429000"/>
            <a:ext cx="1566808" cy="1804572"/>
          </a:xfrm>
          <a:prstGeom prst="rect">
            <a:avLst/>
          </a:prstGeom>
        </p:spPr>
      </p:pic>
      <p:pic>
        <p:nvPicPr>
          <p:cNvPr id="9" name="Picture 8">
            <a:extLst>
              <a:ext uri="{FF2B5EF4-FFF2-40B4-BE49-F238E27FC236}">
                <a16:creationId xmlns:a16="http://schemas.microsoft.com/office/drawing/2014/main" id="{CAA7696C-A868-05A2-56F7-A6D393734182}"/>
              </a:ext>
            </a:extLst>
          </p:cNvPr>
          <p:cNvPicPr>
            <a:picLocks noChangeAspect="1"/>
          </p:cNvPicPr>
          <p:nvPr/>
        </p:nvPicPr>
        <p:blipFill>
          <a:blip r:embed="rId9"/>
          <a:stretch>
            <a:fillRect/>
          </a:stretch>
        </p:blipFill>
        <p:spPr>
          <a:xfrm>
            <a:off x="7448936" y="1882685"/>
            <a:ext cx="1566808" cy="1804572"/>
          </a:xfrm>
          <a:prstGeom prst="rect">
            <a:avLst/>
          </a:prstGeom>
        </p:spPr>
      </p:pic>
      <p:pic>
        <p:nvPicPr>
          <p:cNvPr id="10" name="Picture 9">
            <a:extLst>
              <a:ext uri="{FF2B5EF4-FFF2-40B4-BE49-F238E27FC236}">
                <a16:creationId xmlns:a16="http://schemas.microsoft.com/office/drawing/2014/main" id="{324C542F-207D-0821-0639-CC460ED04BD8}"/>
              </a:ext>
            </a:extLst>
          </p:cNvPr>
          <p:cNvPicPr>
            <a:picLocks noChangeAspect="1"/>
          </p:cNvPicPr>
          <p:nvPr/>
        </p:nvPicPr>
        <p:blipFill>
          <a:blip r:embed="rId9"/>
          <a:stretch>
            <a:fillRect/>
          </a:stretch>
        </p:blipFill>
        <p:spPr>
          <a:xfrm>
            <a:off x="5739047" y="1882685"/>
            <a:ext cx="1566808" cy="1804572"/>
          </a:xfrm>
          <a:prstGeom prst="rect">
            <a:avLst/>
          </a:prstGeom>
        </p:spPr>
      </p:pic>
      <p:pic>
        <p:nvPicPr>
          <p:cNvPr id="11" name="Picture 10">
            <a:extLst>
              <a:ext uri="{FF2B5EF4-FFF2-40B4-BE49-F238E27FC236}">
                <a16:creationId xmlns:a16="http://schemas.microsoft.com/office/drawing/2014/main" id="{DCA775A0-A043-35D2-44A2-B019AD5BA331}"/>
              </a:ext>
            </a:extLst>
          </p:cNvPr>
          <p:cNvPicPr>
            <a:picLocks noChangeAspect="1"/>
          </p:cNvPicPr>
          <p:nvPr/>
        </p:nvPicPr>
        <p:blipFill>
          <a:blip r:embed="rId9"/>
          <a:stretch>
            <a:fillRect/>
          </a:stretch>
        </p:blipFill>
        <p:spPr>
          <a:xfrm>
            <a:off x="6593992" y="405228"/>
            <a:ext cx="1566808" cy="1804572"/>
          </a:xfrm>
          <a:prstGeom prst="rect">
            <a:avLst/>
          </a:prstGeom>
        </p:spPr>
      </p:pic>
      <p:pic>
        <p:nvPicPr>
          <p:cNvPr id="14" name="Picture 13">
            <a:extLst>
              <a:ext uri="{FF2B5EF4-FFF2-40B4-BE49-F238E27FC236}">
                <a16:creationId xmlns:a16="http://schemas.microsoft.com/office/drawing/2014/main" id="{3B677D0B-CC23-011B-18DD-13D80348F82E}"/>
              </a:ext>
            </a:extLst>
          </p:cNvPr>
          <p:cNvPicPr>
            <a:picLocks noChangeAspect="1"/>
          </p:cNvPicPr>
          <p:nvPr/>
        </p:nvPicPr>
        <p:blipFill>
          <a:blip r:embed="rId9"/>
          <a:stretch>
            <a:fillRect/>
          </a:stretch>
        </p:blipFill>
        <p:spPr>
          <a:xfrm>
            <a:off x="4874877" y="405228"/>
            <a:ext cx="1566808" cy="1804572"/>
          </a:xfrm>
          <a:prstGeom prst="rect">
            <a:avLst/>
          </a:prstGeom>
        </p:spPr>
      </p:pic>
      <p:sp>
        <p:nvSpPr>
          <p:cNvPr id="15" name="TextBox 14">
            <a:extLst>
              <a:ext uri="{FF2B5EF4-FFF2-40B4-BE49-F238E27FC236}">
                <a16:creationId xmlns:a16="http://schemas.microsoft.com/office/drawing/2014/main" id="{BDCF0950-1959-5532-689F-03E0597572EA}"/>
              </a:ext>
            </a:extLst>
          </p:cNvPr>
          <p:cNvSpPr txBox="1"/>
          <p:nvPr/>
        </p:nvSpPr>
        <p:spPr>
          <a:xfrm>
            <a:off x="4905043" y="869271"/>
            <a:ext cx="1636415" cy="861774"/>
          </a:xfrm>
          <a:prstGeom prst="rect">
            <a:avLst/>
          </a:prstGeom>
          <a:noFill/>
        </p:spPr>
        <p:txBody>
          <a:bodyPr wrap="square" rtlCol="0">
            <a:spAutoFit/>
          </a:bodyPr>
          <a:lstStyle/>
          <a:p>
            <a:pPr lvl="0"/>
            <a:endParaRPr lang="en-US" dirty="0"/>
          </a:p>
          <a:p>
            <a:pPr lvl="0"/>
            <a:r>
              <a:rPr lang="en-US" sz="1400" i="1" dirty="0" err="1">
                <a:solidFill>
                  <a:schemeClr val="bg1"/>
                </a:solidFill>
              </a:rPr>
              <a:t>GloryHotelProgram</a:t>
            </a:r>
            <a:endParaRPr lang="en-US" i="1" dirty="0">
              <a:solidFill>
                <a:schemeClr val="bg1"/>
              </a:solidFill>
            </a:endParaRPr>
          </a:p>
          <a:p>
            <a:endParaRPr lang="en-US" dirty="0"/>
          </a:p>
        </p:txBody>
      </p:sp>
      <p:sp>
        <p:nvSpPr>
          <p:cNvPr id="19" name="TextBox 18">
            <a:extLst>
              <a:ext uri="{FF2B5EF4-FFF2-40B4-BE49-F238E27FC236}">
                <a16:creationId xmlns:a16="http://schemas.microsoft.com/office/drawing/2014/main" id="{B73FB737-3C9C-6742-FCE8-E4E21F1FFC91}"/>
              </a:ext>
            </a:extLst>
          </p:cNvPr>
          <p:cNvSpPr txBox="1"/>
          <p:nvPr/>
        </p:nvSpPr>
        <p:spPr>
          <a:xfrm>
            <a:off x="6991495" y="1122848"/>
            <a:ext cx="700079" cy="369332"/>
          </a:xfrm>
          <a:prstGeom prst="rect">
            <a:avLst/>
          </a:prstGeom>
          <a:noFill/>
        </p:spPr>
        <p:txBody>
          <a:bodyPr wrap="square">
            <a:spAutoFit/>
          </a:bodyPr>
          <a:lstStyle/>
          <a:p>
            <a:pPr lvl="0"/>
            <a:r>
              <a:rPr lang="en-US" sz="1800" i="1" dirty="0">
                <a:solidFill>
                  <a:schemeClr val="bg1"/>
                </a:solidFill>
              </a:rPr>
              <a:t>Hotel</a:t>
            </a:r>
            <a:endParaRPr lang="en-US" i="1" dirty="0">
              <a:solidFill>
                <a:schemeClr val="bg1"/>
              </a:solidFill>
            </a:endParaRPr>
          </a:p>
        </p:txBody>
      </p:sp>
      <p:sp>
        <p:nvSpPr>
          <p:cNvPr id="20" name="TextBox 19">
            <a:extLst>
              <a:ext uri="{FF2B5EF4-FFF2-40B4-BE49-F238E27FC236}">
                <a16:creationId xmlns:a16="http://schemas.microsoft.com/office/drawing/2014/main" id="{E9CB9291-E1F0-978D-8303-E25CC6507E2C}"/>
              </a:ext>
            </a:extLst>
          </p:cNvPr>
          <p:cNvSpPr txBox="1"/>
          <p:nvPr/>
        </p:nvSpPr>
        <p:spPr>
          <a:xfrm>
            <a:off x="5976004" y="2598077"/>
            <a:ext cx="1235975" cy="646331"/>
          </a:xfrm>
          <a:prstGeom prst="rect">
            <a:avLst/>
          </a:prstGeom>
          <a:noFill/>
        </p:spPr>
        <p:txBody>
          <a:bodyPr wrap="square">
            <a:spAutoFit/>
          </a:bodyPr>
          <a:lstStyle/>
          <a:p>
            <a:r>
              <a:rPr lang="en-US" sz="1800" i="1" dirty="0">
                <a:solidFill>
                  <a:schemeClr val="bg1"/>
                </a:solidFill>
              </a:rPr>
              <a:t>Availability</a:t>
            </a:r>
            <a:endParaRPr lang="en-US" i="1" dirty="0">
              <a:solidFill>
                <a:schemeClr val="bg1"/>
              </a:solidFill>
            </a:endParaRPr>
          </a:p>
          <a:p>
            <a:pPr lvl="0"/>
            <a:endParaRPr lang="en-US" dirty="0"/>
          </a:p>
        </p:txBody>
      </p:sp>
      <p:sp>
        <p:nvSpPr>
          <p:cNvPr id="21" name="TextBox 20">
            <a:extLst>
              <a:ext uri="{FF2B5EF4-FFF2-40B4-BE49-F238E27FC236}">
                <a16:creationId xmlns:a16="http://schemas.microsoft.com/office/drawing/2014/main" id="{5FB0C0AB-0E58-849F-F6F5-68F49C31D9D1}"/>
              </a:ext>
            </a:extLst>
          </p:cNvPr>
          <p:cNvSpPr txBox="1"/>
          <p:nvPr/>
        </p:nvSpPr>
        <p:spPr>
          <a:xfrm>
            <a:off x="7613738" y="2613642"/>
            <a:ext cx="1539352" cy="615553"/>
          </a:xfrm>
          <a:prstGeom prst="rect">
            <a:avLst/>
          </a:prstGeom>
          <a:noFill/>
        </p:spPr>
        <p:txBody>
          <a:bodyPr wrap="square">
            <a:spAutoFit/>
          </a:bodyPr>
          <a:lstStyle/>
          <a:p>
            <a:r>
              <a:rPr lang="en-US" sz="1600" i="1" dirty="0" err="1">
                <a:solidFill>
                  <a:schemeClr val="bg1"/>
                </a:solidFill>
              </a:rPr>
              <a:t>NotAvailable</a:t>
            </a:r>
            <a:endParaRPr lang="en-US" i="1" dirty="0">
              <a:solidFill>
                <a:schemeClr val="bg1"/>
              </a:solidFill>
            </a:endParaRPr>
          </a:p>
          <a:p>
            <a:pPr lvl="0"/>
            <a:endParaRPr lang="en-US" dirty="0"/>
          </a:p>
        </p:txBody>
      </p:sp>
      <p:sp>
        <p:nvSpPr>
          <p:cNvPr id="22" name="TextBox 21">
            <a:extLst>
              <a:ext uri="{FF2B5EF4-FFF2-40B4-BE49-F238E27FC236}">
                <a16:creationId xmlns:a16="http://schemas.microsoft.com/office/drawing/2014/main" id="{A24868AF-7D29-8866-DE67-93E5B3194A92}"/>
              </a:ext>
            </a:extLst>
          </p:cNvPr>
          <p:cNvSpPr txBox="1"/>
          <p:nvPr/>
        </p:nvSpPr>
        <p:spPr>
          <a:xfrm>
            <a:off x="5080897" y="3869621"/>
            <a:ext cx="1372623" cy="923330"/>
          </a:xfrm>
          <a:prstGeom prst="rect">
            <a:avLst/>
          </a:prstGeom>
          <a:noFill/>
        </p:spPr>
        <p:txBody>
          <a:bodyPr wrap="square">
            <a:spAutoFit/>
          </a:bodyPr>
          <a:lstStyle/>
          <a:p>
            <a:pPr lvl="0"/>
            <a:endParaRPr lang="en-US" dirty="0"/>
          </a:p>
          <a:p>
            <a:pPr lvl="0"/>
            <a:r>
              <a:rPr lang="en-US" i="1" dirty="0" err="1">
                <a:solidFill>
                  <a:schemeClr val="bg1"/>
                </a:solidFill>
              </a:rPr>
              <a:t>DeluxRoom</a:t>
            </a:r>
            <a:endParaRPr lang="en-US" i="1" dirty="0">
              <a:solidFill>
                <a:schemeClr val="bg1"/>
              </a:solidFill>
            </a:endParaRPr>
          </a:p>
          <a:p>
            <a:pPr lvl="0"/>
            <a:endParaRPr lang="en-US" dirty="0"/>
          </a:p>
        </p:txBody>
      </p:sp>
      <p:sp>
        <p:nvSpPr>
          <p:cNvPr id="23" name="TextBox 22">
            <a:extLst>
              <a:ext uri="{FF2B5EF4-FFF2-40B4-BE49-F238E27FC236}">
                <a16:creationId xmlns:a16="http://schemas.microsoft.com/office/drawing/2014/main" id="{57914780-5211-5495-73B8-62DDB9FE1C0C}"/>
              </a:ext>
            </a:extLst>
          </p:cNvPr>
          <p:cNvSpPr txBox="1"/>
          <p:nvPr/>
        </p:nvSpPr>
        <p:spPr>
          <a:xfrm>
            <a:off x="6710209" y="3858344"/>
            <a:ext cx="1372623" cy="1200329"/>
          </a:xfrm>
          <a:prstGeom prst="rect">
            <a:avLst/>
          </a:prstGeom>
          <a:noFill/>
        </p:spPr>
        <p:txBody>
          <a:bodyPr wrap="square">
            <a:spAutoFit/>
          </a:bodyPr>
          <a:lstStyle/>
          <a:p>
            <a:pPr lvl="0"/>
            <a:endParaRPr lang="en-US" dirty="0"/>
          </a:p>
          <a:p>
            <a:r>
              <a:rPr lang="en-US" i="1" dirty="0" err="1">
                <a:solidFill>
                  <a:schemeClr val="bg1"/>
                </a:solidFill>
              </a:rPr>
              <a:t>LuxuryRoom</a:t>
            </a:r>
            <a:endParaRPr lang="en-US" i="1" dirty="0">
              <a:solidFill>
                <a:schemeClr val="bg1"/>
              </a:solidFill>
            </a:endParaRPr>
          </a:p>
          <a:p>
            <a:pPr lvl="0"/>
            <a:endParaRPr lang="en-US" dirty="0"/>
          </a:p>
          <a:p>
            <a:pPr lvl="0"/>
            <a:endParaRPr lang="en-US" dirty="0"/>
          </a:p>
        </p:txBody>
      </p:sp>
      <p:sp>
        <p:nvSpPr>
          <p:cNvPr id="24" name="TextBox 23">
            <a:extLst>
              <a:ext uri="{FF2B5EF4-FFF2-40B4-BE49-F238E27FC236}">
                <a16:creationId xmlns:a16="http://schemas.microsoft.com/office/drawing/2014/main" id="{9F1EAF42-9F45-6A55-43AC-BBCC90852809}"/>
              </a:ext>
            </a:extLst>
          </p:cNvPr>
          <p:cNvSpPr txBox="1"/>
          <p:nvPr/>
        </p:nvSpPr>
        <p:spPr>
          <a:xfrm>
            <a:off x="5839356" y="5433949"/>
            <a:ext cx="1372623" cy="1200329"/>
          </a:xfrm>
          <a:prstGeom prst="rect">
            <a:avLst/>
          </a:prstGeom>
          <a:noFill/>
        </p:spPr>
        <p:txBody>
          <a:bodyPr wrap="square">
            <a:spAutoFit/>
          </a:bodyPr>
          <a:lstStyle/>
          <a:p>
            <a:pPr lvl="0"/>
            <a:endParaRPr lang="en-US" dirty="0"/>
          </a:p>
          <a:p>
            <a:r>
              <a:rPr lang="en-US" sz="1800" i="1" dirty="0" err="1">
                <a:solidFill>
                  <a:schemeClr val="bg1"/>
                </a:solidFill>
              </a:rPr>
              <a:t>WriteToFile</a:t>
            </a:r>
            <a:endParaRPr lang="en-US" i="1" dirty="0">
              <a:solidFill>
                <a:schemeClr val="bg1"/>
              </a:solidFill>
            </a:endParaRPr>
          </a:p>
          <a:p>
            <a:pPr lvl="0"/>
            <a:endParaRPr lang="en-US" dirty="0"/>
          </a:p>
          <a:p>
            <a:pPr lvl="0"/>
            <a:endParaRPr lang="en-US" dirty="0"/>
          </a:p>
        </p:txBody>
      </p:sp>
      <p:sp>
        <p:nvSpPr>
          <p:cNvPr id="25" name="TextBox 24">
            <a:extLst>
              <a:ext uri="{FF2B5EF4-FFF2-40B4-BE49-F238E27FC236}">
                <a16:creationId xmlns:a16="http://schemas.microsoft.com/office/drawing/2014/main" id="{5D91D19F-3104-9249-68BB-C49829DE1E32}"/>
              </a:ext>
            </a:extLst>
          </p:cNvPr>
          <p:cNvSpPr txBox="1"/>
          <p:nvPr/>
        </p:nvSpPr>
        <p:spPr>
          <a:xfrm>
            <a:off x="7499287" y="5129633"/>
            <a:ext cx="1469716" cy="1754326"/>
          </a:xfrm>
          <a:prstGeom prst="rect">
            <a:avLst/>
          </a:prstGeom>
          <a:noFill/>
        </p:spPr>
        <p:txBody>
          <a:bodyPr wrap="square">
            <a:spAutoFit/>
          </a:bodyPr>
          <a:lstStyle/>
          <a:p>
            <a:pPr lvl="0"/>
            <a:endParaRPr lang="en-US" dirty="0"/>
          </a:p>
          <a:p>
            <a:pPr lvl="0"/>
            <a:endParaRPr lang="en-US" dirty="0"/>
          </a:p>
          <a:p>
            <a:pPr lvl="0"/>
            <a:r>
              <a:rPr lang="en-US" i="1" dirty="0" err="1">
                <a:solidFill>
                  <a:schemeClr val="bg1"/>
                </a:solidFill>
              </a:rPr>
              <a:t>ReadFromFile</a:t>
            </a:r>
            <a:endParaRPr lang="en-US" i="1" dirty="0">
              <a:solidFill>
                <a:schemeClr val="bg1"/>
              </a:solidFill>
            </a:endParaRPr>
          </a:p>
          <a:p>
            <a:endParaRPr lang="en-US" dirty="0"/>
          </a:p>
          <a:p>
            <a:pPr lvl="0"/>
            <a:endParaRPr lang="en-US" dirty="0"/>
          </a:p>
          <a:p>
            <a:pPr lvl="0"/>
            <a:endParaRPr lang="en-US" dirty="0"/>
          </a:p>
        </p:txBody>
      </p:sp>
    </p:spTree>
    <p:extLst>
      <p:ext uri="{BB962C8B-B14F-4D97-AF65-F5344CB8AC3E}">
        <p14:creationId xmlns:p14="http://schemas.microsoft.com/office/powerpoint/2010/main" val="14678132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circle(out)">
                                      <p:cBhvr>
                                        <p:cTn id="11" dur="1000"/>
                                        <p:tgtEl>
                                          <p:spTgt spid="1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6" presetClass="entr" presetSubtype="32"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out)">
                                      <p:cBhvr>
                                        <p:cTn id="29" dur="1000"/>
                                        <p:tgtEl>
                                          <p:spTgt spid="9"/>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6" presetClass="entr" presetSubtype="3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out)">
                                      <p:cBhvr>
                                        <p:cTn id="38" dur="1000"/>
                                        <p:tgtEl>
                                          <p:spTgt spid="12"/>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1000"/>
                                        <p:tgtEl>
                                          <p:spTgt spid="13">
                                            <p:txEl>
                                              <p:pRg st="0" end="0"/>
                                            </p:txEl>
                                          </p:spTgt>
                                        </p:tgtEl>
                                      </p:cBhvr>
                                    </p:animEffect>
                                    <p:anim calcmode="lin" valueType="num">
                                      <p:cBhvr>
                                        <p:cTn id="42"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6" presetClass="entr" presetSubtype="32"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circle(out)">
                                      <p:cBhvr>
                                        <p:cTn id="47" dur="1000"/>
                                        <p:tgtEl>
                                          <p:spTgt spid="2"/>
                                        </p:tgtEl>
                                      </p:cBhvr>
                                    </p:animEffect>
                                  </p:childTnLst>
                                </p:cTn>
                              </p:par>
                              <p:par>
                                <p:cTn id="48" presetID="42" presetClass="entr" presetSubtype="0" fill="hold" nodeType="withEffect">
                                  <p:stCondLst>
                                    <p:cond delay="0"/>
                                  </p:stCondLst>
                                  <p:childTnLst>
                                    <p:set>
                                      <p:cBhvr>
                                        <p:cTn id="49" dur="1" fill="hold">
                                          <p:stCondLst>
                                            <p:cond delay="0"/>
                                          </p:stCondLst>
                                        </p:cTn>
                                        <p:tgtEl>
                                          <p:spTgt spid="25">
                                            <p:txEl>
                                              <p:pRg st="2" end="2"/>
                                            </p:txEl>
                                          </p:spTgt>
                                        </p:tgtEl>
                                        <p:attrNameLst>
                                          <p:attrName>style.visibility</p:attrName>
                                        </p:attrNameLst>
                                      </p:cBhvr>
                                      <p:to>
                                        <p:strVal val="visible"/>
                                      </p:to>
                                    </p:set>
                                    <p:animEffect transition="in" filter="fade">
                                      <p:cBhvr>
                                        <p:cTn id="50" dur="1000"/>
                                        <p:tgtEl>
                                          <p:spTgt spid="25">
                                            <p:txEl>
                                              <p:pRg st="2" end="2"/>
                                            </p:txEl>
                                          </p:spTgt>
                                        </p:tgtEl>
                                      </p:cBhvr>
                                    </p:animEffect>
                                    <p:anim calcmode="lin" valueType="num">
                                      <p:cBhvr>
                                        <p:cTn id="51"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52" dur="10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6" presetClass="entr" presetSubtype="32"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circle(out)">
                                      <p:cBhvr>
                                        <p:cTn id="56" dur="1000"/>
                                        <p:tgtEl>
                                          <p:spTgt spid="3"/>
                                        </p:tgtEl>
                                      </p:cBhvr>
                                    </p:animEffect>
                                  </p:childTnLst>
                                </p:cTn>
                              </p:par>
                              <p:par>
                                <p:cTn id="57" presetID="42" presetClass="entr" presetSubtype="0" fill="hold" nodeType="withEffect">
                                  <p:stCondLst>
                                    <p:cond delay="0"/>
                                  </p:stCondLst>
                                  <p:childTnLst>
                                    <p:set>
                                      <p:cBhvr>
                                        <p:cTn id="58" dur="1" fill="hold">
                                          <p:stCondLst>
                                            <p:cond delay="0"/>
                                          </p:stCondLst>
                                        </p:cTn>
                                        <p:tgtEl>
                                          <p:spTgt spid="24">
                                            <p:txEl>
                                              <p:pRg st="1" end="1"/>
                                            </p:txEl>
                                          </p:spTgt>
                                        </p:tgtEl>
                                        <p:attrNameLst>
                                          <p:attrName>style.visibility</p:attrName>
                                        </p:attrNameLst>
                                      </p:cBhvr>
                                      <p:to>
                                        <p:strVal val="visible"/>
                                      </p:to>
                                    </p:set>
                                    <p:animEffect transition="in" filter="fade">
                                      <p:cBhvr>
                                        <p:cTn id="59" dur="1000"/>
                                        <p:tgtEl>
                                          <p:spTgt spid="24">
                                            <p:txEl>
                                              <p:pRg st="1" end="1"/>
                                            </p:txEl>
                                          </p:spTgt>
                                        </p:tgtEl>
                                      </p:cBhvr>
                                    </p:animEffect>
                                    <p:anim calcmode="lin" valueType="num">
                                      <p:cBhvr>
                                        <p:cTn id="60"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6" presetClass="entr" presetSubtype="32"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circle(out)">
                                      <p:cBhvr>
                                        <p:cTn id="65" dur="1000"/>
                                        <p:tgtEl>
                                          <p:spTgt spid="8"/>
                                        </p:tgtEl>
                                      </p:cBhvr>
                                    </p:animEffect>
                                  </p:childTnLst>
                                </p:cTn>
                              </p:par>
                              <p:par>
                                <p:cTn id="66" presetID="42" presetClass="entr" presetSubtype="0" fill="hold" nodeType="withEffect">
                                  <p:stCondLst>
                                    <p:cond delay="0"/>
                                  </p:stCondLst>
                                  <p:childTnLst>
                                    <p:set>
                                      <p:cBhvr>
                                        <p:cTn id="67" dur="1" fill="hold">
                                          <p:stCondLst>
                                            <p:cond delay="0"/>
                                          </p:stCondLst>
                                        </p:cTn>
                                        <p:tgtEl>
                                          <p:spTgt spid="22">
                                            <p:txEl>
                                              <p:pRg st="1" end="1"/>
                                            </p:txEl>
                                          </p:spTgt>
                                        </p:tgtEl>
                                        <p:attrNameLst>
                                          <p:attrName>style.visibility</p:attrName>
                                        </p:attrNameLst>
                                      </p:cBhvr>
                                      <p:to>
                                        <p:strVal val="visible"/>
                                      </p:to>
                                    </p:set>
                                    <p:animEffect transition="in" filter="fade">
                                      <p:cBhvr>
                                        <p:cTn id="68" dur="1000"/>
                                        <p:tgtEl>
                                          <p:spTgt spid="22">
                                            <p:txEl>
                                              <p:pRg st="1" end="1"/>
                                            </p:txEl>
                                          </p:spTgt>
                                        </p:tgtEl>
                                      </p:cBhvr>
                                    </p:animEffect>
                                    <p:anim calcmode="lin" valueType="num">
                                      <p:cBhvr>
                                        <p:cTn id="69"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70"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par>
                          <p:cTn id="71" fill="hold">
                            <p:stCondLst>
                              <p:cond delay="7500"/>
                            </p:stCondLst>
                            <p:childTnLst>
                              <p:par>
                                <p:cTn id="72" presetID="6" presetClass="entr" presetSubtype="32"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ircle(out)">
                                      <p:cBhvr>
                                        <p:cTn id="74" dur="1000"/>
                                        <p:tgtEl>
                                          <p:spTgt spid="10"/>
                                        </p:tgtEl>
                                      </p:cBhvr>
                                    </p:animEffect>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childTnLst>
                          </p:cTn>
                        </p:par>
                        <p:par>
                          <p:cTn id="80" fill="hold">
                            <p:stCondLst>
                              <p:cond delay="8500"/>
                            </p:stCondLst>
                            <p:childTnLst>
                              <p:par>
                                <p:cTn id="81" presetID="6" presetClass="entr" presetSubtype="32"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circle(out)">
                                      <p:cBhvr>
                                        <p:cTn id="83" dur="1000"/>
                                        <p:tgtEl>
                                          <p:spTgt spid="4"/>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1000" fill="hold"/>
                                        <p:tgtEl>
                                          <p:spTgt spid="23"/>
                                        </p:tgtEl>
                                        <p:attrNameLst>
                                          <p:attrName>ppt_x</p:attrName>
                                        </p:attrNameLst>
                                      </p:cBhvr>
                                      <p:tavLst>
                                        <p:tav tm="0">
                                          <p:val>
                                            <p:strVal val="#ppt_x"/>
                                          </p:val>
                                        </p:tav>
                                        <p:tav tm="100000">
                                          <p:val>
                                            <p:strVal val="#ppt_x"/>
                                          </p:val>
                                        </p:tav>
                                      </p:tavLst>
                                    </p:anim>
                                    <p:anim calcmode="lin" valueType="num">
                                      <p:cBhvr additive="base">
                                        <p:cTn id="87"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9" grpId="0"/>
      <p:bldP spid="20" grpId="0"/>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70589108-6AF8-19CB-BA60-E149E39C322D}"/>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019605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0"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228600" y="2568000"/>
            <a:ext cx="3038475" cy="1077218"/>
          </a:xfrm>
          <a:prstGeom prst="rect">
            <a:avLst/>
          </a:prstGeom>
          <a:noFill/>
        </p:spPr>
        <p:txBody>
          <a:bodyPr wrap="square" rtlCol="0">
            <a:spAutoFit/>
          </a:bodyPr>
          <a:lstStyle/>
          <a:p>
            <a:r>
              <a:rPr lang="en-US" sz="3200" cap="none" dirty="0">
                <a:latin typeface="Book Antiqua" panose="02040602050305030304" pitchFamily="18" charset="0"/>
              </a:rPr>
              <a:t>Class 01- </a:t>
            </a:r>
          </a:p>
          <a:p>
            <a:r>
              <a:rPr lang="en-US" sz="3200" dirty="0">
                <a:latin typeface="Book Antiqua" panose="02040602050305030304" pitchFamily="18" charset="0"/>
              </a:rPr>
              <a:t>              </a:t>
            </a:r>
            <a:r>
              <a:rPr lang="en-US" sz="2800" cap="none" dirty="0">
                <a:latin typeface="Book Antiqua" panose="02040602050305030304" pitchFamily="18" charset="0"/>
              </a:rPr>
              <a:t>Hotel</a:t>
            </a:r>
            <a:endParaRPr lang="en-US" sz="2800" dirty="0"/>
          </a:p>
        </p:txBody>
      </p:sp>
      <p:graphicFrame>
        <p:nvGraphicFramePr>
          <p:cNvPr id="19" name="TextBox 15">
            <a:extLst>
              <a:ext uri="{FF2B5EF4-FFF2-40B4-BE49-F238E27FC236}">
                <a16:creationId xmlns:a16="http://schemas.microsoft.com/office/drawing/2014/main" id="{34D0A57E-A027-31BA-CEF9-B6C8CB9F71BB}"/>
              </a:ext>
            </a:extLst>
          </p:cNvPr>
          <p:cNvGraphicFramePr/>
          <p:nvPr>
            <p:extLst>
              <p:ext uri="{D42A27DB-BD31-4B8C-83A1-F6EECF244321}">
                <p14:modId xmlns:p14="http://schemas.microsoft.com/office/powerpoint/2010/main" val="3148208410"/>
              </p:ext>
            </p:extLst>
          </p:nvPr>
        </p:nvGraphicFramePr>
        <p:xfrm>
          <a:off x="3180784" y="567452"/>
          <a:ext cx="9267825" cy="5078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95571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9153525"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9279803" y="2951945"/>
            <a:ext cx="2536196" cy="954107"/>
          </a:xfrm>
          <a:prstGeom prst="rect">
            <a:avLst/>
          </a:prstGeom>
          <a:noFill/>
        </p:spPr>
        <p:txBody>
          <a:bodyPr wrap="square" rtlCol="0">
            <a:spAutoFit/>
          </a:bodyPr>
          <a:lstStyle/>
          <a:p>
            <a:r>
              <a:rPr lang="en-US" sz="2800" cap="none" dirty="0">
                <a:latin typeface="Book Antiqua" panose="02040602050305030304" pitchFamily="18" charset="0"/>
              </a:rPr>
              <a:t>Class 02- </a:t>
            </a:r>
          </a:p>
          <a:p>
            <a:r>
              <a:rPr lang="en-US" sz="2800" dirty="0">
                <a:latin typeface="Book Antiqua" panose="02040602050305030304" pitchFamily="18" charset="0"/>
              </a:rPr>
              <a:t>               </a:t>
            </a:r>
            <a:r>
              <a:rPr lang="en-US" sz="2800" cap="none" dirty="0">
                <a:latin typeface="Book Antiqua" panose="02040602050305030304" pitchFamily="18" charset="0"/>
              </a:rPr>
              <a:t>Hotel</a:t>
            </a:r>
            <a:endParaRPr lang="en-US" sz="2800" dirty="0"/>
          </a:p>
        </p:txBody>
      </p:sp>
      <p:graphicFrame>
        <p:nvGraphicFramePr>
          <p:cNvPr id="19" name="TextBox 15">
            <a:extLst>
              <a:ext uri="{FF2B5EF4-FFF2-40B4-BE49-F238E27FC236}">
                <a16:creationId xmlns:a16="http://schemas.microsoft.com/office/drawing/2014/main" id="{D1869307-B249-7FCD-E1AC-5E0C02FC5CFD}"/>
              </a:ext>
            </a:extLst>
          </p:cNvPr>
          <p:cNvGraphicFramePr/>
          <p:nvPr>
            <p:extLst>
              <p:ext uri="{D42A27DB-BD31-4B8C-83A1-F6EECF244321}">
                <p14:modId xmlns:p14="http://schemas.microsoft.com/office/powerpoint/2010/main" val="2546958763"/>
              </p:ext>
            </p:extLst>
          </p:nvPr>
        </p:nvGraphicFramePr>
        <p:xfrm>
          <a:off x="647700" y="1166842"/>
          <a:ext cx="9267825"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424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0"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208230" y="2951946"/>
            <a:ext cx="2895600" cy="954107"/>
          </a:xfrm>
          <a:prstGeom prst="rect">
            <a:avLst/>
          </a:prstGeom>
          <a:noFill/>
        </p:spPr>
        <p:txBody>
          <a:bodyPr wrap="square" rtlCol="0">
            <a:spAutoFit/>
          </a:bodyPr>
          <a:lstStyle/>
          <a:p>
            <a:r>
              <a:rPr lang="en-US" sz="2800" cap="none" dirty="0">
                <a:latin typeface="Book Antiqua" panose="02040602050305030304" pitchFamily="18" charset="0"/>
              </a:rPr>
              <a:t>Class 03-</a:t>
            </a:r>
          </a:p>
          <a:p>
            <a:r>
              <a:rPr lang="en-US" sz="2800" cap="none" dirty="0">
                <a:latin typeface="Book Antiqua" panose="02040602050305030304" pitchFamily="18" charset="0"/>
              </a:rPr>
              <a:t>         Availability</a:t>
            </a:r>
            <a:endParaRPr lang="en-US" sz="2800" dirty="0"/>
          </a:p>
        </p:txBody>
      </p:sp>
      <p:graphicFrame>
        <p:nvGraphicFramePr>
          <p:cNvPr id="21" name="TextBox 15">
            <a:extLst>
              <a:ext uri="{FF2B5EF4-FFF2-40B4-BE49-F238E27FC236}">
                <a16:creationId xmlns:a16="http://schemas.microsoft.com/office/drawing/2014/main" id="{42F19EC2-E77F-7DB3-4AE1-1FE565744B12}"/>
              </a:ext>
            </a:extLst>
          </p:cNvPr>
          <p:cNvGraphicFramePr/>
          <p:nvPr>
            <p:extLst>
              <p:ext uri="{D42A27DB-BD31-4B8C-83A1-F6EECF244321}">
                <p14:modId xmlns:p14="http://schemas.microsoft.com/office/powerpoint/2010/main" val="808168875"/>
              </p:ext>
            </p:extLst>
          </p:nvPr>
        </p:nvGraphicFramePr>
        <p:xfrm>
          <a:off x="3312060" y="1659284"/>
          <a:ext cx="9267825"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54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heel(1)">
                                      <p:cBhvr>
                                        <p:cTn id="1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9153525"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9306962" y="2895600"/>
            <a:ext cx="2885037" cy="954107"/>
          </a:xfrm>
          <a:prstGeom prst="rect">
            <a:avLst/>
          </a:prstGeom>
          <a:noFill/>
        </p:spPr>
        <p:txBody>
          <a:bodyPr wrap="square" rtlCol="0">
            <a:spAutoFit/>
          </a:bodyPr>
          <a:lstStyle/>
          <a:p>
            <a:r>
              <a:rPr lang="en-US" sz="2800" cap="none" dirty="0">
                <a:latin typeface="Book Antiqua" panose="02040602050305030304" pitchFamily="18" charset="0"/>
              </a:rPr>
              <a:t>Class 04 –</a:t>
            </a:r>
          </a:p>
          <a:p>
            <a:r>
              <a:rPr lang="en-US" sz="2800" cap="none" dirty="0">
                <a:latin typeface="Book Antiqua" panose="02040602050305030304" pitchFamily="18" charset="0"/>
              </a:rPr>
              <a:t>         </a:t>
            </a:r>
            <a:r>
              <a:rPr lang="en-US" sz="2800" cap="none" dirty="0" err="1">
                <a:latin typeface="Book Antiqua" panose="02040602050305030304" pitchFamily="18" charset="0"/>
              </a:rPr>
              <a:t>OrderFoods</a:t>
            </a:r>
            <a:r>
              <a:rPr lang="en-US" sz="2800" cap="none" dirty="0">
                <a:latin typeface="Book Antiqua" panose="02040602050305030304" pitchFamily="18" charset="0"/>
              </a:rPr>
              <a:t> </a:t>
            </a:r>
            <a:endParaRPr lang="en-US" sz="2800" dirty="0"/>
          </a:p>
        </p:txBody>
      </p:sp>
      <p:graphicFrame>
        <p:nvGraphicFramePr>
          <p:cNvPr id="2" name="TextBox 15">
            <a:extLst>
              <a:ext uri="{FF2B5EF4-FFF2-40B4-BE49-F238E27FC236}">
                <a16:creationId xmlns:a16="http://schemas.microsoft.com/office/drawing/2014/main" id="{CD8DB30B-E89A-8B25-D35E-36D11E0DDCE7}"/>
              </a:ext>
            </a:extLst>
          </p:cNvPr>
          <p:cNvGraphicFramePr/>
          <p:nvPr>
            <p:extLst>
              <p:ext uri="{D42A27DB-BD31-4B8C-83A1-F6EECF244321}">
                <p14:modId xmlns:p14="http://schemas.microsoft.com/office/powerpoint/2010/main" val="3879988600"/>
              </p:ext>
            </p:extLst>
          </p:nvPr>
        </p:nvGraphicFramePr>
        <p:xfrm>
          <a:off x="876300" y="1787604"/>
          <a:ext cx="9267825" cy="3184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474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0"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295274" y="2886075"/>
            <a:ext cx="2743201" cy="954107"/>
          </a:xfrm>
          <a:prstGeom prst="rect">
            <a:avLst/>
          </a:prstGeom>
          <a:noFill/>
        </p:spPr>
        <p:txBody>
          <a:bodyPr wrap="square" rtlCol="0">
            <a:spAutoFit/>
          </a:bodyPr>
          <a:lstStyle/>
          <a:p>
            <a:r>
              <a:rPr lang="en-US" sz="2800" cap="none" dirty="0">
                <a:latin typeface="Book Antiqua" panose="02040602050305030304" pitchFamily="18" charset="0"/>
              </a:rPr>
              <a:t>Class 05 –</a:t>
            </a:r>
          </a:p>
          <a:p>
            <a:r>
              <a:rPr lang="en-US" sz="2800" cap="none" dirty="0">
                <a:latin typeface="Book Antiqua" panose="02040602050305030304" pitchFamily="18" charset="0"/>
              </a:rPr>
              <a:t>       </a:t>
            </a:r>
            <a:r>
              <a:rPr lang="en-US" sz="2800" cap="none" dirty="0" err="1">
                <a:latin typeface="Book Antiqua" panose="02040602050305030304" pitchFamily="18" charset="0"/>
              </a:rPr>
              <a:t>DeluxRoom</a:t>
            </a:r>
            <a:endParaRPr lang="en-US" sz="2800" dirty="0"/>
          </a:p>
        </p:txBody>
      </p:sp>
      <p:graphicFrame>
        <p:nvGraphicFramePr>
          <p:cNvPr id="4" name="TextBox 15">
            <a:extLst>
              <a:ext uri="{FF2B5EF4-FFF2-40B4-BE49-F238E27FC236}">
                <a16:creationId xmlns:a16="http://schemas.microsoft.com/office/drawing/2014/main" id="{4BEB2C3E-2312-4A24-FBAB-687FF3DB9527}"/>
              </a:ext>
            </a:extLst>
          </p:cNvPr>
          <p:cNvGraphicFramePr/>
          <p:nvPr>
            <p:extLst>
              <p:ext uri="{D42A27DB-BD31-4B8C-83A1-F6EECF244321}">
                <p14:modId xmlns:p14="http://schemas.microsoft.com/office/powerpoint/2010/main" val="3394006555"/>
              </p:ext>
            </p:extLst>
          </p:nvPr>
        </p:nvGraphicFramePr>
        <p:xfrm>
          <a:off x="3800475" y="1962745"/>
          <a:ext cx="9267825" cy="3075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8457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08577-0CDE-5245-D0DA-07D01A4BA312}"/>
              </a:ext>
            </a:extLst>
          </p:cNvPr>
          <p:cNvSpPr/>
          <p:nvPr/>
        </p:nvSpPr>
        <p:spPr>
          <a:xfrm>
            <a:off x="9153525" y="0"/>
            <a:ext cx="3038475" cy="6858000"/>
          </a:xfrm>
          <a:prstGeom prst="rect">
            <a:avLst/>
          </a:prstGeom>
          <a:gradFill flip="none" rotWithShape="1">
            <a:gsLst>
              <a:gs pos="0">
                <a:srgbClr val="901887">
                  <a:shade val="30000"/>
                  <a:satMod val="115000"/>
                </a:srgbClr>
              </a:gs>
              <a:gs pos="50000">
                <a:srgbClr val="901887">
                  <a:shade val="67500"/>
                  <a:satMod val="115000"/>
                </a:srgbClr>
              </a:gs>
              <a:gs pos="100000">
                <a:srgbClr val="901887">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888408C-AEEB-208F-4FD6-C7D9B30C30AB}"/>
              </a:ext>
            </a:extLst>
          </p:cNvPr>
          <p:cNvSpPr txBox="1"/>
          <p:nvPr/>
        </p:nvSpPr>
        <p:spPr>
          <a:xfrm>
            <a:off x="9225716" y="2880508"/>
            <a:ext cx="2894091" cy="954107"/>
          </a:xfrm>
          <a:prstGeom prst="rect">
            <a:avLst/>
          </a:prstGeom>
          <a:noFill/>
        </p:spPr>
        <p:txBody>
          <a:bodyPr wrap="square" rtlCol="0">
            <a:spAutoFit/>
          </a:bodyPr>
          <a:lstStyle/>
          <a:p>
            <a:r>
              <a:rPr lang="en-US" sz="2800" cap="none" dirty="0">
                <a:latin typeface="Book Antiqua" panose="02040602050305030304" pitchFamily="18" charset="0"/>
              </a:rPr>
              <a:t>Class 06 –</a:t>
            </a:r>
          </a:p>
          <a:p>
            <a:r>
              <a:rPr lang="en-US" sz="2800" cap="none" dirty="0">
                <a:latin typeface="Book Antiqua" panose="02040602050305030304" pitchFamily="18" charset="0"/>
              </a:rPr>
              <a:t>    </a:t>
            </a:r>
            <a:r>
              <a:rPr lang="en-US" sz="2800" cap="none" dirty="0" err="1">
                <a:latin typeface="Book Antiqua" panose="02040602050305030304" pitchFamily="18" charset="0"/>
              </a:rPr>
              <a:t>LuxuryRooms</a:t>
            </a:r>
            <a:endParaRPr lang="en-US" sz="2800" dirty="0"/>
          </a:p>
        </p:txBody>
      </p:sp>
      <p:graphicFrame>
        <p:nvGraphicFramePr>
          <p:cNvPr id="2" name="TextBox 15">
            <a:extLst>
              <a:ext uri="{FF2B5EF4-FFF2-40B4-BE49-F238E27FC236}">
                <a16:creationId xmlns:a16="http://schemas.microsoft.com/office/drawing/2014/main" id="{8B213760-7F58-0B63-0437-F702C0AD17E6}"/>
              </a:ext>
            </a:extLst>
          </p:cNvPr>
          <p:cNvGraphicFramePr/>
          <p:nvPr>
            <p:extLst>
              <p:ext uri="{D42A27DB-BD31-4B8C-83A1-F6EECF244321}">
                <p14:modId xmlns:p14="http://schemas.microsoft.com/office/powerpoint/2010/main" val="358246267"/>
              </p:ext>
            </p:extLst>
          </p:nvPr>
        </p:nvGraphicFramePr>
        <p:xfrm>
          <a:off x="904875" y="1724025"/>
          <a:ext cx="9267825" cy="3267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425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Parallax</Template>
  <TotalTime>1218</TotalTime>
  <Words>1416</Words>
  <Application>Microsoft Office PowerPoint</Application>
  <PresentationFormat>Widescreen</PresentationFormat>
  <Paragraphs>266</Paragraphs>
  <Slides>30</Slides>
  <Notes>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30</vt:i4>
      </vt:variant>
    </vt:vector>
  </HeadingPairs>
  <TitlesOfParts>
    <vt:vector size="49" baseType="lpstr">
      <vt:lpstr>Adobe Heiti Std R</vt:lpstr>
      <vt:lpstr>Adobe Devanagari</vt:lpstr>
      <vt:lpstr>Adobe Gurmukhi</vt:lpstr>
      <vt:lpstr>Amasis MT Pro Black</vt:lpstr>
      <vt:lpstr>Arabic Typesetting</vt:lpstr>
      <vt:lpstr>Arial</vt:lpstr>
      <vt:lpstr>Avenir Next LT Pro</vt:lpstr>
      <vt:lpstr>Book Antiqua</vt:lpstr>
      <vt:lpstr>Calibri</vt:lpstr>
      <vt:lpstr>Calibri Light</vt:lpstr>
      <vt:lpstr>Century Gothic</vt:lpstr>
      <vt:lpstr>Courier New</vt:lpstr>
      <vt:lpstr>Tw Cen MT</vt:lpstr>
      <vt:lpstr>Wingdings</vt:lpstr>
      <vt:lpstr>Wingdings 3</vt:lpstr>
      <vt:lpstr>Office Theme</vt:lpstr>
      <vt:lpstr>Ion Boardroom</vt:lpstr>
      <vt:lpstr>Droplet</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Smith</dc:creator>
  <cp:lastModifiedBy>manavee mahindapala</cp:lastModifiedBy>
  <cp:revision>12</cp:revision>
  <dcterms:created xsi:type="dcterms:W3CDTF">2022-08-06T11:10:54Z</dcterms:created>
  <dcterms:modified xsi:type="dcterms:W3CDTF">2022-08-08T02:53:39Z</dcterms:modified>
</cp:coreProperties>
</file>